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3"/>
  </p:notesMasterIdLst>
  <p:handoutMasterIdLst>
    <p:handoutMasterId r:id="rId54"/>
  </p:handoutMasterIdLst>
  <p:sldIdLst>
    <p:sldId id="272" r:id="rId5"/>
    <p:sldId id="273" r:id="rId6"/>
    <p:sldId id="283" r:id="rId7"/>
    <p:sldId id="259" r:id="rId8"/>
    <p:sldId id="278" r:id="rId9"/>
    <p:sldId id="262" r:id="rId10"/>
    <p:sldId id="284" r:id="rId11"/>
    <p:sldId id="285" r:id="rId12"/>
    <p:sldId id="264" r:id="rId13"/>
    <p:sldId id="279" r:id="rId14"/>
    <p:sldId id="266" r:id="rId15"/>
    <p:sldId id="267" r:id="rId16"/>
    <p:sldId id="268" r:id="rId17"/>
    <p:sldId id="280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281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9D79"/>
    <a:srgbClr val="D1D8B7"/>
    <a:srgbClr val="AD5C4D"/>
    <a:srgbClr val="543E35"/>
    <a:srgbClr val="637700"/>
    <a:srgbClr val="FFF4ED"/>
    <a:srgbClr val="5E6A76"/>
    <a:srgbClr val="000000"/>
    <a:srgbClr val="F8F3F0"/>
    <a:srgbClr val="D7D1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83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>
        <p:guide orient="horz" pos="528"/>
        <p:guide pos="3864"/>
        <p:guide orient="horz" pos="1272"/>
        <p:guide orient="horz" pos="2312"/>
        <p:guide orient="horz" pos="1944"/>
        <p:guide orient="horz" pos="23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35" d="100"/>
        <a:sy n="135" d="100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2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7DE8C0-1801-4DD4-B289-0310B95336A6}" type="doc">
      <dgm:prSet loTypeId="urn:microsoft.com/office/officeart/2005/8/layout/bProcess3" loCatId="process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IN"/>
        </a:p>
      </dgm:t>
    </dgm:pt>
    <dgm:pt modelId="{D982F736-814D-4FE4-B12E-08097167D9BC}">
      <dgm:prSet phldrT="[Text]"/>
      <dgm:spPr/>
      <dgm:t>
        <a:bodyPr/>
        <a:lstStyle/>
        <a:p>
          <a:r>
            <a:rPr lang="en-IN" dirty="0"/>
            <a:t>Establish connection to SpaceX-API via requests </a:t>
          </a:r>
        </a:p>
      </dgm:t>
    </dgm:pt>
    <dgm:pt modelId="{AB6834AE-B32A-4515-B83C-2443D0E2B870}" type="parTrans" cxnId="{6FE44DB6-70FF-42C5-A52D-1EA26243E947}">
      <dgm:prSet/>
      <dgm:spPr/>
      <dgm:t>
        <a:bodyPr/>
        <a:lstStyle/>
        <a:p>
          <a:endParaRPr lang="en-IN"/>
        </a:p>
      </dgm:t>
    </dgm:pt>
    <dgm:pt modelId="{53F5B445-C84E-438E-9CEF-244E5923BB91}" type="sibTrans" cxnId="{6FE44DB6-70FF-42C5-A52D-1EA26243E947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IN"/>
        </a:p>
      </dgm:t>
    </dgm:pt>
    <dgm:pt modelId="{CEFF9FE4-E7E2-4A44-B05E-EE60CA897CE9}">
      <dgm:prSet phldrT="[Text]"/>
      <dgm:spPr/>
      <dgm:t>
        <a:bodyPr/>
        <a:lstStyle/>
        <a:p>
          <a:r>
            <a:rPr lang="en-IN" dirty="0"/>
            <a:t>Transform data(.</a:t>
          </a:r>
          <a:r>
            <a:rPr lang="en-IN" dirty="0" err="1"/>
            <a:t>json</a:t>
          </a:r>
          <a:r>
            <a:rPr lang="en-IN" dirty="0"/>
            <a:t>) into table/dataframe</a:t>
          </a:r>
        </a:p>
      </dgm:t>
    </dgm:pt>
    <dgm:pt modelId="{E6F6C503-0D08-4762-8BEE-54DD14272FFB}" type="parTrans" cxnId="{BD877B91-9CEB-45AD-90C0-457EA0D7B18A}">
      <dgm:prSet/>
      <dgm:spPr/>
      <dgm:t>
        <a:bodyPr/>
        <a:lstStyle/>
        <a:p>
          <a:endParaRPr lang="en-IN"/>
        </a:p>
      </dgm:t>
    </dgm:pt>
    <dgm:pt modelId="{ADB4E083-72D7-4E8D-8ADB-7E0E2846118A}" type="sibTrans" cxnId="{BD877B91-9CEB-45AD-90C0-457EA0D7B18A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IN"/>
        </a:p>
      </dgm:t>
    </dgm:pt>
    <dgm:pt modelId="{3637F184-E12E-45DE-992D-48AA289FE44D}">
      <dgm:prSet phldrT="[Text]"/>
      <dgm:spPr/>
      <dgm:t>
        <a:bodyPr/>
        <a:lstStyle/>
        <a:p>
          <a:r>
            <a:rPr lang="en-IN" dirty="0"/>
            <a:t>Clean/Filter dataframe</a:t>
          </a:r>
        </a:p>
      </dgm:t>
    </dgm:pt>
    <dgm:pt modelId="{392000D3-39AD-47DA-96A2-26FD2DEE75A4}" type="parTrans" cxnId="{D2159E8C-7009-4A5C-B148-84B2C918D57B}">
      <dgm:prSet/>
      <dgm:spPr/>
      <dgm:t>
        <a:bodyPr/>
        <a:lstStyle/>
        <a:p>
          <a:endParaRPr lang="en-IN"/>
        </a:p>
      </dgm:t>
    </dgm:pt>
    <dgm:pt modelId="{8ABD2DA4-A005-4179-829A-3299C9C6AA82}" type="sibTrans" cxnId="{D2159E8C-7009-4A5C-B148-84B2C918D57B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IN"/>
        </a:p>
      </dgm:t>
    </dgm:pt>
    <dgm:pt modelId="{17FAA7A0-EF9A-47CD-968B-BA8FE451BDA6}">
      <dgm:prSet phldrT="[Text]"/>
      <dgm:spPr/>
      <dgm:t>
        <a:bodyPr/>
        <a:lstStyle/>
        <a:p>
          <a:r>
            <a:rPr lang="en-IN" dirty="0"/>
            <a:t>(Optional)Export to (.csv) file</a:t>
          </a:r>
        </a:p>
      </dgm:t>
    </dgm:pt>
    <dgm:pt modelId="{B46E7F4B-811F-4C8A-B45C-1A0BD37F193C}" type="parTrans" cxnId="{2F3948DB-35B5-4A2C-A34C-64AA1C78216F}">
      <dgm:prSet/>
      <dgm:spPr/>
      <dgm:t>
        <a:bodyPr/>
        <a:lstStyle/>
        <a:p>
          <a:endParaRPr lang="en-IN"/>
        </a:p>
      </dgm:t>
    </dgm:pt>
    <dgm:pt modelId="{685E5E39-E363-49FF-BA15-7394A53367DC}" type="sibTrans" cxnId="{2F3948DB-35B5-4A2C-A34C-64AA1C78216F}">
      <dgm:prSet/>
      <dgm:spPr/>
      <dgm:t>
        <a:bodyPr/>
        <a:lstStyle/>
        <a:p>
          <a:endParaRPr lang="en-IN"/>
        </a:p>
      </dgm:t>
    </dgm:pt>
    <dgm:pt modelId="{3BF3AFD4-8BAE-4F9F-AEB7-066091ABB7E0}" type="pres">
      <dgm:prSet presAssocID="{A87DE8C0-1801-4DD4-B289-0310B95336A6}" presName="Name0" presStyleCnt="0">
        <dgm:presLayoutVars>
          <dgm:dir/>
          <dgm:resizeHandles val="exact"/>
        </dgm:presLayoutVars>
      </dgm:prSet>
      <dgm:spPr/>
    </dgm:pt>
    <dgm:pt modelId="{5F52C19A-F54C-4226-9E6E-579F1355AFCE}" type="pres">
      <dgm:prSet presAssocID="{D982F736-814D-4FE4-B12E-08097167D9BC}" presName="node" presStyleLbl="node1" presStyleIdx="0" presStyleCnt="4">
        <dgm:presLayoutVars>
          <dgm:bulletEnabled val="1"/>
        </dgm:presLayoutVars>
      </dgm:prSet>
      <dgm:spPr/>
    </dgm:pt>
    <dgm:pt modelId="{0E4A63E4-473B-433B-9329-1DD2CE603179}" type="pres">
      <dgm:prSet presAssocID="{53F5B445-C84E-438E-9CEF-244E5923BB91}" presName="sibTrans" presStyleLbl="sibTrans1D1" presStyleIdx="0" presStyleCnt="3"/>
      <dgm:spPr/>
    </dgm:pt>
    <dgm:pt modelId="{2D41AFE3-2E77-4F83-9C92-379A32A11907}" type="pres">
      <dgm:prSet presAssocID="{53F5B445-C84E-438E-9CEF-244E5923BB91}" presName="connectorText" presStyleLbl="sibTrans1D1" presStyleIdx="0" presStyleCnt="3"/>
      <dgm:spPr/>
    </dgm:pt>
    <dgm:pt modelId="{47B700B9-4480-4469-A466-90C84695FABB}" type="pres">
      <dgm:prSet presAssocID="{CEFF9FE4-E7E2-4A44-B05E-EE60CA897CE9}" presName="node" presStyleLbl="node1" presStyleIdx="1" presStyleCnt="4">
        <dgm:presLayoutVars>
          <dgm:bulletEnabled val="1"/>
        </dgm:presLayoutVars>
      </dgm:prSet>
      <dgm:spPr/>
    </dgm:pt>
    <dgm:pt modelId="{7B1DFFA3-FF07-4365-B6D5-7477022EE01F}" type="pres">
      <dgm:prSet presAssocID="{ADB4E083-72D7-4E8D-8ADB-7E0E2846118A}" presName="sibTrans" presStyleLbl="sibTrans1D1" presStyleIdx="1" presStyleCnt="3"/>
      <dgm:spPr/>
    </dgm:pt>
    <dgm:pt modelId="{253CB52B-552B-473F-80C6-C5451B2E7D09}" type="pres">
      <dgm:prSet presAssocID="{ADB4E083-72D7-4E8D-8ADB-7E0E2846118A}" presName="connectorText" presStyleLbl="sibTrans1D1" presStyleIdx="1" presStyleCnt="3"/>
      <dgm:spPr/>
    </dgm:pt>
    <dgm:pt modelId="{6A8BE629-B437-4CFF-AF19-7975AEF6C16E}" type="pres">
      <dgm:prSet presAssocID="{3637F184-E12E-45DE-992D-48AA289FE44D}" presName="node" presStyleLbl="node1" presStyleIdx="2" presStyleCnt="4">
        <dgm:presLayoutVars>
          <dgm:bulletEnabled val="1"/>
        </dgm:presLayoutVars>
      </dgm:prSet>
      <dgm:spPr/>
    </dgm:pt>
    <dgm:pt modelId="{C32E23C2-2AD4-4E82-9FF6-452F469011BC}" type="pres">
      <dgm:prSet presAssocID="{8ABD2DA4-A005-4179-829A-3299C9C6AA82}" presName="sibTrans" presStyleLbl="sibTrans1D1" presStyleIdx="2" presStyleCnt="3"/>
      <dgm:spPr/>
    </dgm:pt>
    <dgm:pt modelId="{9B349110-A182-405E-A834-56DF991105FB}" type="pres">
      <dgm:prSet presAssocID="{8ABD2DA4-A005-4179-829A-3299C9C6AA82}" presName="connectorText" presStyleLbl="sibTrans1D1" presStyleIdx="2" presStyleCnt="3"/>
      <dgm:spPr/>
    </dgm:pt>
    <dgm:pt modelId="{CE5F3E31-AC17-40E4-95BE-EE250D70355B}" type="pres">
      <dgm:prSet presAssocID="{17FAA7A0-EF9A-47CD-968B-BA8FE451BDA6}" presName="node" presStyleLbl="node1" presStyleIdx="3" presStyleCnt="4">
        <dgm:presLayoutVars>
          <dgm:bulletEnabled val="1"/>
        </dgm:presLayoutVars>
      </dgm:prSet>
      <dgm:spPr/>
    </dgm:pt>
  </dgm:ptLst>
  <dgm:cxnLst>
    <dgm:cxn modelId="{7729701F-1749-4F2D-9F6B-D3F4CD4928B1}" type="presOf" srcId="{3637F184-E12E-45DE-992D-48AA289FE44D}" destId="{6A8BE629-B437-4CFF-AF19-7975AEF6C16E}" srcOrd="0" destOrd="0" presId="urn:microsoft.com/office/officeart/2005/8/layout/bProcess3"/>
    <dgm:cxn modelId="{182B6B22-C709-41CC-81E2-70470B98C033}" type="presOf" srcId="{53F5B445-C84E-438E-9CEF-244E5923BB91}" destId="{0E4A63E4-473B-433B-9329-1DD2CE603179}" srcOrd="0" destOrd="0" presId="urn:microsoft.com/office/officeart/2005/8/layout/bProcess3"/>
    <dgm:cxn modelId="{279E0726-7484-430B-A186-593F40B8D2EE}" type="presOf" srcId="{CEFF9FE4-E7E2-4A44-B05E-EE60CA897CE9}" destId="{47B700B9-4480-4469-A466-90C84695FABB}" srcOrd="0" destOrd="0" presId="urn:microsoft.com/office/officeart/2005/8/layout/bProcess3"/>
    <dgm:cxn modelId="{B0794C27-0A6E-482B-9E9A-DC560D67899E}" type="presOf" srcId="{A87DE8C0-1801-4DD4-B289-0310B95336A6}" destId="{3BF3AFD4-8BAE-4F9F-AEB7-066091ABB7E0}" srcOrd="0" destOrd="0" presId="urn:microsoft.com/office/officeart/2005/8/layout/bProcess3"/>
    <dgm:cxn modelId="{29F9C05D-2BBA-4E58-B191-4523494AE33C}" type="presOf" srcId="{D982F736-814D-4FE4-B12E-08097167D9BC}" destId="{5F52C19A-F54C-4226-9E6E-579F1355AFCE}" srcOrd="0" destOrd="0" presId="urn:microsoft.com/office/officeart/2005/8/layout/bProcess3"/>
    <dgm:cxn modelId="{7F96E86E-E483-4C63-AFA7-B6FC894597E8}" type="presOf" srcId="{53F5B445-C84E-438E-9CEF-244E5923BB91}" destId="{2D41AFE3-2E77-4F83-9C92-379A32A11907}" srcOrd="1" destOrd="0" presId="urn:microsoft.com/office/officeart/2005/8/layout/bProcess3"/>
    <dgm:cxn modelId="{5624B488-7F3B-4E57-9381-A143F0664842}" type="presOf" srcId="{ADB4E083-72D7-4E8D-8ADB-7E0E2846118A}" destId="{7B1DFFA3-FF07-4365-B6D5-7477022EE01F}" srcOrd="0" destOrd="0" presId="urn:microsoft.com/office/officeart/2005/8/layout/bProcess3"/>
    <dgm:cxn modelId="{D2159E8C-7009-4A5C-B148-84B2C918D57B}" srcId="{A87DE8C0-1801-4DD4-B289-0310B95336A6}" destId="{3637F184-E12E-45DE-992D-48AA289FE44D}" srcOrd="2" destOrd="0" parTransId="{392000D3-39AD-47DA-96A2-26FD2DEE75A4}" sibTransId="{8ABD2DA4-A005-4179-829A-3299C9C6AA82}"/>
    <dgm:cxn modelId="{BD877B91-9CEB-45AD-90C0-457EA0D7B18A}" srcId="{A87DE8C0-1801-4DD4-B289-0310B95336A6}" destId="{CEFF9FE4-E7E2-4A44-B05E-EE60CA897CE9}" srcOrd="1" destOrd="0" parTransId="{E6F6C503-0D08-4762-8BEE-54DD14272FFB}" sibTransId="{ADB4E083-72D7-4E8D-8ADB-7E0E2846118A}"/>
    <dgm:cxn modelId="{6FE44DB6-70FF-42C5-A52D-1EA26243E947}" srcId="{A87DE8C0-1801-4DD4-B289-0310B95336A6}" destId="{D982F736-814D-4FE4-B12E-08097167D9BC}" srcOrd="0" destOrd="0" parTransId="{AB6834AE-B32A-4515-B83C-2443D0E2B870}" sibTransId="{53F5B445-C84E-438E-9CEF-244E5923BB91}"/>
    <dgm:cxn modelId="{840C0EB9-F7C7-4070-8B3C-0E2A70D6A0FC}" type="presOf" srcId="{8ABD2DA4-A005-4179-829A-3299C9C6AA82}" destId="{C32E23C2-2AD4-4E82-9FF6-452F469011BC}" srcOrd="0" destOrd="0" presId="urn:microsoft.com/office/officeart/2005/8/layout/bProcess3"/>
    <dgm:cxn modelId="{376A06BB-EC08-42BF-BFDA-3EA834924630}" type="presOf" srcId="{ADB4E083-72D7-4E8D-8ADB-7E0E2846118A}" destId="{253CB52B-552B-473F-80C6-C5451B2E7D09}" srcOrd="1" destOrd="0" presId="urn:microsoft.com/office/officeart/2005/8/layout/bProcess3"/>
    <dgm:cxn modelId="{8A2957D5-D06D-40E6-B5B5-DA8733B3E286}" type="presOf" srcId="{17FAA7A0-EF9A-47CD-968B-BA8FE451BDA6}" destId="{CE5F3E31-AC17-40E4-95BE-EE250D70355B}" srcOrd="0" destOrd="0" presId="urn:microsoft.com/office/officeart/2005/8/layout/bProcess3"/>
    <dgm:cxn modelId="{2F3948DB-35B5-4A2C-A34C-64AA1C78216F}" srcId="{A87DE8C0-1801-4DD4-B289-0310B95336A6}" destId="{17FAA7A0-EF9A-47CD-968B-BA8FE451BDA6}" srcOrd="3" destOrd="0" parTransId="{B46E7F4B-811F-4C8A-B45C-1A0BD37F193C}" sibTransId="{685E5E39-E363-49FF-BA15-7394A53367DC}"/>
    <dgm:cxn modelId="{32DB62E1-5A03-41E3-A8E9-D3F2C2A3814B}" type="presOf" srcId="{8ABD2DA4-A005-4179-829A-3299C9C6AA82}" destId="{9B349110-A182-405E-A834-56DF991105FB}" srcOrd="1" destOrd="0" presId="urn:microsoft.com/office/officeart/2005/8/layout/bProcess3"/>
    <dgm:cxn modelId="{6BB5F2D9-352C-45B2-82C7-EF9C4EB4FE47}" type="presParOf" srcId="{3BF3AFD4-8BAE-4F9F-AEB7-066091ABB7E0}" destId="{5F52C19A-F54C-4226-9E6E-579F1355AFCE}" srcOrd="0" destOrd="0" presId="urn:microsoft.com/office/officeart/2005/8/layout/bProcess3"/>
    <dgm:cxn modelId="{C2F99FDC-214E-4934-8C54-95EE602E4B90}" type="presParOf" srcId="{3BF3AFD4-8BAE-4F9F-AEB7-066091ABB7E0}" destId="{0E4A63E4-473B-433B-9329-1DD2CE603179}" srcOrd="1" destOrd="0" presId="urn:microsoft.com/office/officeart/2005/8/layout/bProcess3"/>
    <dgm:cxn modelId="{57A994F4-39C8-47BB-B9C2-AF5944431317}" type="presParOf" srcId="{0E4A63E4-473B-433B-9329-1DD2CE603179}" destId="{2D41AFE3-2E77-4F83-9C92-379A32A11907}" srcOrd="0" destOrd="0" presId="urn:microsoft.com/office/officeart/2005/8/layout/bProcess3"/>
    <dgm:cxn modelId="{D69667B9-7723-4F7B-B599-ACA7F6E71313}" type="presParOf" srcId="{3BF3AFD4-8BAE-4F9F-AEB7-066091ABB7E0}" destId="{47B700B9-4480-4469-A466-90C84695FABB}" srcOrd="2" destOrd="0" presId="urn:microsoft.com/office/officeart/2005/8/layout/bProcess3"/>
    <dgm:cxn modelId="{2F84CBC0-7646-4D68-B624-6DC92D9BE27B}" type="presParOf" srcId="{3BF3AFD4-8BAE-4F9F-AEB7-066091ABB7E0}" destId="{7B1DFFA3-FF07-4365-B6D5-7477022EE01F}" srcOrd="3" destOrd="0" presId="urn:microsoft.com/office/officeart/2005/8/layout/bProcess3"/>
    <dgm:cxn modelId="{A6E7163D-9C6F-4269-80D6-0B5E9741C06E}" type="presParOf" srcId="{7B1DFFA3-FF07-4365-B6D5-7477022EE01F}" destId="{253CB52B-552B-473F-80C6-C5451B2E7D09}" srcOrd="0" destOrd="0" presId="urn:microsoft.com/office/officeart/2005/8/layout/bProcess3"/>
    <dgm:cxn modelId="{270C52A7-BAD2-44F5-B592-61DFD2E554DE}" type="presParOf" srcId="{3BF3AFD4-8BAE-4F9F-AEB7-066091ABB7E0}" destId="{6A8BE629-B437-4CFF-AF19-7975AEF6C16E}" srcOrd="4" destOrd="0" presId="urn:microsoft.com/office/officeart/2005/8/layout/bProcess3"/>
    <dgm:cxn modelId="{6C49F79C-28F0-4A7D-8A16-64195318AF47}" type="presParOf" srcId="{3BF3AFD4-8BAE-4F9F-AEB7-066091ABB7E0}" destId="{C32E23C2-2AD4-4E82-9FF6-452F469011BC}" srcOrd="5" destOrd="0" presId="urn:microsoft.com/office/officeart/2005/8/layout/bProcess3"/>
    <dgm:cxn modelId="{E158072E-F787-43D0-B675-19CAB2DBAFD2}" type="presParOf" srcId="{C32E23C2-2AD4-4E82-9FF6-452F469011BC}" destId="{9B349110-A182-405E-A834-56DF991105FB}" srcOrd="0" destOrd="0" presId="urn:microsoft.com/office/officeart/2005/8/layout/bProcess3"/>
    <dgm:cxn modelId="{EF2FF7D5-8759-47F9-B0D6-8E22B996CAFF}" type="presParOf" srcId="{3BF3AFD4-8BAE-4F9F-AEB7-066091ABB7E0}" destId="{CE5F3E31-AC17-40E4-95BE-EE250D70355B}" srcOrd="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23E26F-E44B-431C-8F84-0C652B87DC13}" type="doc">
      <dgm:prSet loTypeId="urn:microsoft.com/office/officeart/2005/8/layout/process4" loCatId="process" qsTypeId="urn:microsoft.com/office/officeart/2005/8/quickstyle/3d3" qsCatId="3D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B1BA4B00-8BD4-4935-B754-5AB8EBD5B6EC}">
      <dgm:prSet phldrT="[Text]"/>
      <dgm:spPr/>
      <dgm:t>
        <a:bodyPr/>
        <a:lstStyle/>
        <a:p>
          <a:r>
            <a:rPr lang="en-IN" dirty="0"/>
            <a:t>Establish HTML connection</a:t>
          </a:r>
        </a:p>
      </dgm:t>
    </dgm:pt>
    <dgm:pt modelId="{BC6ED0E1-01DD-4A3E-BFA5-F8209B23D2C7}" type="parTrans" cxnId="{F6D1A4EF-6767-4E3A-A229-9161C800CD51}">
      <dgm:prSet/>
      <dgm:spPr/>
      <dgm:t>
        <a:bodyPr/>
        <a:lstStyle/>
        <a:p>
          <a:endParaRPr lang="en-IN"/>
        </a:p>
      </dgm:t>
    </dgm:pt>
    <dgm:pt modelId="{FC447944-512B-4F28-9C14-840E373B81C9}" type="sibTrans" cxnId="{F6D1A4EF-6767-4E3A-A229-9161C800CD51}">
      <dgm:prSet/>
      <dgm:spPr/>
      <dgm:t>
        <a:bodyPr/>
        <a:lstStyle/>
        <a:p>
          <a:endParaRPr lang="en-IN"/>
        </a:p>
      </dgm:t>
    </dgm:pt>
    <dgm:pt modelId="{67E1F342-5D8D-4682-BB83-6D09E0061B8C}">
      <dgm:prSet phldrT="[Text]"/>
      <dgm:spPr/>
      <dgm:t>
        <a:bodyPr/>
        <a:lstStyle/>
        <a:p>
          <a:r>
            <a:rPr lang="en-IN" dirty="0"/>
            <a:t>Create BeautifulSoup Object</a:t>
          </a:r>
        </a:p>
      </dgm:t>
    </dgm:pt>
    <dgm:pt modelId="{E49BD46E-DA12-47CA-8D9F-6E13F4849438}" type="parTrans" cxnId="{91237E9D-C823-41B5-8066-33DE627C46CC}">
      <dgm:prSet/>
      <dgm:spPr/>
      <dgm:t>
        <a:bodyPr/>
        <a:lstStyle/>
        <a:p>
          <a:endParaRPr lang="en-IN"/>
        </a:p>
      </dgm:t>
    </dgm:pt>
    <dgm:pt modelId="{4C44C96B-B097-4E00-9CE2-CC30CF031113}" type="sibTrans" cxnId="{91237E9D-C823-41B5-8066-33DE627C46CC}">
      <dgm:prSet/>
      <dgm:spPr/>
      <dgm:t>
        <a:bodyPr/>
        <a:lstStyle/>
        <a:p>
          <a:endParaRPr lang="en-IN"/>
        </a:p>
      </dgm:t>
    </dgm:pt>
    <dgm:pt modelId="{A0ECBAB5-FE77-4F92-BD4A-A613EEEFCBBD}">
      <dgm:prSet phldrT="[Text]"/>
      <dgm:spPr/>
      <dgm:t>
        <a:bodyPr/>
        <a:lstStyle/>
        <a:p>
          <a:r>
            <a:rPr lang="en-IN" dirty="0"/>
            <a:t>Filter for table</a:t>
          </a:r>
        </a:p>
      </dgm:t>
    </dgm:pt>
    <dgm:pt modelId="{926E374C-F686-45FF-A2D3-D3D0A9A12AA4}" type="parTrans" cxnId="{829BFDA6-FCFF-4A0D-B04C-7E01BA0D1960}">
      <dgm:prSet/>
      <dgm:spPr/>
      <dgm:t>
        <a:bodyPr/>
        <a:lstStyle/>
        <a:p>
          <a:endParaRPr lang="en-IN"/>
        </a:p>
      </dgm:t>
    </dgm:pt>
    <dgm:pt modelId="{505844A8-B9F0-46F0-A0E6-0980B83E0E63}" type="sibTrans" cxnId="{829BFDA6-FCFF-4A0D-B04C-7E01BA0D1960}">
      <dgm:prSet/>
      <dgm:spPr/>
      <dgm:t>
        <a:bodyPr/>
        <a:lstStyle/>
        <a:p>
          <a:endParaRPr lang="en-IN"/>
        </a:p>
      </dgm:t>
    </dgm:pt>
    <dgm:pt modelId="{CDDB1C7F-C1BF-4F2A-B0D8-B8D086CCEB86}">
      <dgm:prSet/>
      <dgm:spPr/>
      <dgm:t>
        <a:bodyPr/>
        <a:lstStyle/>
        <a:p>
          <a:endParaRPr lang="en-IN"/>
        </a:p>
      </dgm:t>
    </dgm:pt>
    <dgm:pt modelId="{3A380A7E-9E98-4E07-AC51-25A7705F0F2D}" type="parTrans" cxnId="{EDA29F27-D8C0-4133-A574-E9188AAA3421}">
      <dgm:prSet/>
      <dgm:spPr/>
      <dgm:t>
        <a:bodyPr/>
        <a:lstStyle/>
        <a:p>
          <a:endParaRPr lang="en-IN"/>
        </a:p>
      </dgm:t>
    </dgm:pt>
    <dgm:pt modelId="{87387C3B-F4DF-4FA5-9E5C-F4630BD2D60F}" type="sibTrans" cxnId="{EDA29F27-D8C0-4133-A574-E9188AAA3421}">
      <dgm:prSet/>
      <dgm:spPr/>
      <dgm:t>
        <a:bodyPr/>
        <a:lstStyle/>
        <a:p>
          <a:endParaRPr lang="en-IN"/>
        </a:p>
      </dgm:t>
    </dgm:pt>
    <dgm:pt modelId="{3FD3719C-FB76-4509-98A0-590C56275D15}">
      <dgm:prSet/>
      <dgm:spPr/>
      <dgm:t>
        <a:bodyPr/>
        <a:lstStyle/>
        <a:p>
          <a:endParaRPr lang="en-IN"/>
        </a:p>
      </dgm:t>
    </dgm:pt>
    <dgm:pt modelId="{9E5B731F-5AA3-48D8-95F0-446BBBF23C54}" type="parTrans" cxnId="{C35F1FE7-5B4A-41DD-AB53-21F4C2D55BB8}">
      <dgm:prSet/>
      <dgm:spPr/>
      <dgm:t>
        <a:bodyPr/>
        <a:lstStyle/>
        <a:p>
          <a:endParaRPr lang="en-IN"/>
        </a:p>
      </dgm:t>
    </dgm:pt>
    <dgm:pt modelId="{158D53F4-3C0A-44DA-8644-4F0994D3EACE}" type="sibTrans" cxnId="{C35F1FE7-5B4A-41DD-AB53-21F4C2D55BB8}">
      <dgm:prSet/>
      <dgm:spPr/>
      <dgm:t>
        <a:bodyPr/>
        <a:lstStyle/>
        <a:p>
          <a:endParaRPr lang="en-IN"/>
        </a:p>
      </dgm:t>
    </dgm:pt>
    <dgm:pt modelId="{0A9057C5-E2F0-4570-8925-EE9A3DED9E5E}">
      <dgm:prSet/>
      <dgm:spPr/>
      <dgm:t>
        <a:bodyPr/>
        <a:lstStyle/>
        <a:p>
          <a:endParaRPr lang="en-IN"/>
        </a:p>
      </dgm:t>
    </dgm:pt>
    <dgm:pt modelId="{C49D7F99-0717-48CC-B2D2-0D0DD0FF9FB4}" type="parTrans" cxnId="{3E8D51F5-E3C9-47B3-A1FB-04B0F752AF87}">
      <dgm:prSet/>
      <dgm:spPr/>
      <dgm:t>
        <a:bodyPr/>
        <a:lstStyle/>
        <a:p>
          <a:endParaRPr lang="en-IN"/>
        </a:p>
      </dgm:t>
    </dgm:pt>
    <dgm:pt modelId="{94A6A4B2-69E7-4053-9B3C-B73AED400F56}" type="sibTrans" cxnId="{3E8D51F5-E3C9-47B3-A1FB-04B0F752AF87}">
      <dgm:prSet/>
      <dgm:spPr/>
      <dgm:t>
        <a:bodyPr/>
        <a:lstStyle/>
        <a:p>
          <a:endParaRPr lang="en-IN"/>
        </a:p>
      </dgm:t>
    </dgm:pt>
    <dgm:pt modelId="{3F2B2AE0-374F-4462-A049-9213E6542448}" type="pres">
      <dgm:prSet presAssocID="{6423E26F-E44B-431C-8F84-0C652B87DC13}" presName="Name0" presStyleCnt="0">
        <dgm:presLayoutVars>
          <dgm:dir/>
          <dgm:animLvl val="lvl"/>
          <dgm:resizeHandles val="exact"/>
        </dgm:presLayoutVars>
      </dgm:prSet>
      <dgm:spPr/>
    </dgm:pt>
    <dgm:pt modelId="{E86F73D2-8B1F-40A6-8A94-D24E9313AFAE}" type="pres">
      <dgm:prSet presAssocID="{0A9057C5-E2F0-4570-8925-EE9A3DED9E5E}" presName="boxAndChildren" presStyleCnt="0"/>
      <dgm:spPr/>
    </dgm:pt>
    <dgm:pt modelId="{2414EFDC-F451-485C-82D7-37E169A90510}" type="pres">
      <dgm:prSet presAssocID="{0A9057C5-E2F0-4570-8925-EE9A3DED9E5E}" presName="parentTextBox" presStyleLbl="node1" presStyleIdx="0" presStyleCnt="6"/>
      <dgm:spPr/>
    </dgm:pt>
    <dgm:pt modelId="{C66CE01E-CB2A-4B76-9D28-B415A67D91ED}" type="pres">
      <dgm:prSet presAssocID="{158D53F4-3C0A-44DA-8644-4F0994D3EACE}" presName="sp" presStyleCnt="0"/>
      <dgm:spPr/>
    </dgm:pt>
    <dgm:pt modelId="{BEFFC4B5-7770-42A9-8F65-977479BCF3CD}" type="pres">
      <dgm:prSet presAssocID="{3FD3719C-FB76-4509-98A0-590C56275D15}" presName="arrowAndChildren" presStyleCnt="0"/>
      <dgm:spPr/>
    </dgm:pt>
    <dgm:pt modelId="{063155F5-EE1C-44EF-A7D8-77B97AB534E9}" type="pres">
      <dgm:prSet presAssocID="{3FD3719C-FB76-4509-98A0-590C56275D15}" presName="parentTextArrow" presStyleLbl="node1" presStyleIdx="1" presStyleCnt="6"/>
      <dgm:spPr/>
    </dgm:pt>
    <dgm:pt modelId="{5C0BCE88-74B6-4342-9583-2472F57D81E7}" type="pres">
      <dgm:prSet presAssocID="{87387C3B-F4DF-4FA5-9E5C-F4630BD2D60F}" presName="sp" presStyleCnt="0"/>
      <dgm:spPr/>
    </dgm:pt>
    <dgm:pt modelId="{A46D63A8-3FD8-482C-A0D4-206B0024DF2D}" type="pres">
      <dgm:prSet presAssocID="{CDDB1C7F-C1BF-4F2A-B0D8-B8D086CCEB86}" presName="arrowAndChildren" presStyleCnt="0"/>
      <dgm:spPr/>
    </dgm:pt>
    <dgm:pt modelId="{DAA02095-5A44-4F9D-A7F4-B6335EC03C22}" type="pres">
      <dgm:prSet presAssocID="{CDDB1C7F-C1BF-4F2A-B0D8-B8D086CCEB86}" presName="parentTextArrow" presStyleLbl="node1" presStyleIdx="2" presStyleCnt="6"/>
      <dgm:spPr/>
    </dgm:pt>
    <dgm:pt modelId="{8D40B7CD-BE2E-4F8C-BB1A-66C62525607A}" type="pres">
      <dgm:prSet presAssocID="{505844A8-B9F0-46F0-A0E6-0980B83E0E63}" presName="sp" presStyleCnt="0"/>
      <dgm:spPr/>
    </dgm:pt>
    <dgm:pt modelId="{16C388C0-A66C-4B1C-82F0-D89D3B52E64A}" type="pres">
      <dgm:prSet presAssocID="{A0ECBAB5-FE77-4F92-BD4A-A613EEEFCBBD}" presName="arrowAndChildren" presStyleCnt="0"/>
      <dgm:spPr/>
    </dgm:pt>
    <dgm:pt modelId="{143B44D6-1696-47E4-8B5F-C9BE9446568B}" type="pres">
      <dgm:prSet presAssocID="{A0ECBAB5-FE77-4F92-BD4A-A613EEEFCBBD}" presName="parentTextArrow" presStyleLbl="node1" presStyleIdx="3" presStyleCnt="6"/>
      <dgm:spPr/>
    </dgm:pt>
    <dgm:pt modelId="{51B77A62-D26E-42C2-ADBC-29E7842EBA09}" type="pres">
      <dgm:prSet presAssocID="{4C44C96B-B097-4E00-9CE2-CC30CF031113}" presName="sp" presStyleCnt="0"/>
      <dgm:spPr/>
    </dgm:pt>
    <dgm:pt modelId="{BF6683AF-C69A-4847-9221-DBE86D287288}" type="pres">
      <dgm:prSet presAssocID="{67E1F342-5D8D-4682-BB83-6D09E0061B8C}" presName="arrowAndChildren" presStyleCnt="0"/>
      <dgm:spPr/>
    </dgm:pt>
    <dgm:pt modelId="{22E5FEF8-18C6-42B8-AA5C-A84AC15535AB}" type="pres">
      <dgm:prSet presAssocID="{67E1F342-5D8D-4682-BB83-6D09E0061B8C}" presName="parentTextArrow" presStyleLbl="node1" presStyleIdx="4" presStyleCnt="6"/>
      <dgm:spPr/>
    </dgm:pt>
    <dgm:pt modelId="{12105B96-11DB-49D7-B1DC-8C571703BA75}" type="pres">
      <dgm:prSet presAssocID="{FC447944-512B-4F28-9C14-840E373B81C9}" presName="sp" presStyleCnt="0"/>
      <dgm:spPr/>
    </dgm:pt>
    <dgm:pt modelId="{46F9B91A-3A60-4B08-9ACC-36ABD8A2562C}" type="pres">
      <dgm:prSet presAssocID="{B1BA4B00-8BD4-4935-B754-5AB8EBD5B6EC}" presName="arrowAndChildren" presStyleCnt="0"/>
      <dgm:spPr/>
    </dgm:pt>
    <dgm:pt modelId="{A0DF7B3A-E110-4017-A5D9-3B111ECFFCF8}" type="pres">
      <dgm:prSet presAssocID="{B1BA4B00-8BD4-4935-B754-5AB8EBD5B6EC}" presName="parentTextArrow" presStyleLbl="node1" presStyleIdx="5" presStyleCnt="6"/>
      <dgm:spPr/>
    </dgm:pt>
  </dgm:ptLst>
  <dgm:cxnLst>
    <dgm:cxn modelId="{D23B6627-D6C8-4B92-9C41-D65388BB7344}" type="presOf" srcId="{A0ECBAB5-FE77-4F92-BD4A-A613EEEFCBBD}" destId="{143B44D6-1696-47E4-8B5F-C9BE9446568B}" srcOrd="0" destOrd="0" presId="urn:microsoft.com/office/officeart/2005/8/layout/process4"/>
    <dgm:cxn modelId="{EDA29F27-D8C0-4133-A574-E9188AAA3421}" srcId="{6423E26F-E44B-431C-8F84-0C652B87DC13}" destId="{CDDB1C7F-C1BF-4F2A-B0D8-B8D086CCEB86}" srcOrd="3" destOrd="0" parTransId="{3A380A7E-9E98-4E07-AC51-25A7705F0F2D}" sibTransId="{87387C3B-F4DF-4FA5-9E5C-F4630BD2D60F}"/>
    <dgm:cxn modelId="{88569B3B-1524-4F0F-8ACE-AE2B494591E5}" type="presOf" srcId="{67E1F342-5D8D-4682-BB83-6D09E0061B8C}" destId="{22E5FEF8-18C6-42B8-AA5C-A84AC15535AB}" srcOrd="0" destOrd="0" presId="urn:microsoft.com/office/officeart/2005/8/layout/process4"/>
    <dgm:cxn modelId="{9074F278-C82F-40CC-BCFB-A3F0FD8F95EB}" type="presOf" srcId="{B1BA4B00-8BD4-4935-B754-5AB8EBD5B6EC}" destId="{A0DF7B3A-E110-4017-A5D9-3B111ECFFCF8}" srcOrd="0" destOrd="0" presId="urn:microsoft.com/office/officeart/2005/8/layout/process4"/>
    <dgm:cxn modelId="{91237E9D-C823-41B5-8066-33DE627C46CC}" srcId="{6423E26F-E44B-431C-8F84-0C652B87DC13}" destId="{67E1F342-5D8D-4682-BB83-6D09E0061B8C}" srcOrd="1" destOrd="0" parTransId="{E49BD46E-DA12-47CA-8D9F-6E13F4849438}" sibTransId="{4C44C96B-B097-4E00-9CE2-CC30CF031113}"/>
    <dgm:cxn modelId="{829BFDA6-FCFF-4A0D-B04C-7E01BA0D1960}" srcId="{6423E26F-E44B-431C-8F84-0C652B87DC13}" destId="{A0ECBAB5-FE77-4F92-BD4A-A613EEEFCBBD}" srcOrd="2" destOrd="0" parTransId="{926E374C-F686-45FF-A2D3-D3D0A9A12AA4}" sibTransId="{505844A8-B9F0-46F0-A0E6-0980B83E0E63}"/>
    <dgm:cxn modelId="{440489A9-909C-457F-BB22-EA848B055049}" type="presOf" srcId="{3FD3719C-FB76-4509-98A0-590C56275D15}" destId="{063155F5-EE1C-44EF-A7D8-77B97AB534E9}" srcOrd="0" destOrd="0" presId="urn:microsoft.com/office/officeart/2005/8/layout/process4"/>
    <dgm:cxn modelId="{C35F1FE7-5B4A-41DD-AB53-21F4C2D55BB8}" srcId="{6423E26F-E44B-431C-8F84-0C652B87DC13}" destId="{3FD3719C-FB76-4509-98A0-590C56275D15}" srcOrd="4" destOrd="0" parTransId="{9E5B731F-5AA3-48D8-95F0-446BBBF23C54}" sibTransId="{158D53F4-3C0A-44DA-8644-4F0994D3EACE}"/>
    <dgm:cxn modelId="{F6D1A4EF-6767-4E3A-A229-9161C800CD51}" srcId="{6423E26F-E44B-431C-8F84-0C652B87DC13}" destId="{B1BA4B00-8BD4-4935-B754-5AB8EBD5B6EC}" srcOrd="0" destOrd="0" parTransId="{BC6ED0E1-01DD-4A3E-BFA5-F8209B23D2C7}" sibTransId="{FC447944-512B-4F28-9C14-840E373B81C9}"/>
    <dgm:cxn modelId="{507209F1-F0B1-4594-A693-CAF79235B1DE}" type="presOf" srcId="{0A9057C5-E2F0-4570-8925-EE9A3DED9E5E}" destId="{2414EFDC-F451-485C-82D7-37E169A90510}" srcOrd="0" destOrd="0" presId="urn:microsoft.com/office/officeart/2005/8/layout/process4"/>
    <dgm:cxn modelId="{3E8D51F5-E3C9-47B3-A1FB-04B0F752AF87}" srcId="{6423E26F-E44B-431C-8F84-0C652B87DC13}" destId="{0A9057C5-E2F0-4570-8925-EE9A3DED9E5E}" srcOrd="5" destOrd="0" parTransId="{C49D7F99-0717-48CC-B2D2-0D0DD0FF9FB4}" sibTransId="{94A6A4B2-69E7-4053-9B3C-B73AED400F56}"/>
    <dgm:cxn modelId="{7AC02EFE-F4A6-46F5-A2F4-08E3A79F4483}" type="presOf" srcId="{6423E26F-E44B-431C-8F84-0C652B87DC13}" destId="{3F2B2AE0-374F-4462-A049-9213E6542448}" srcOrd="0" destOrd="0" presId="urn:microsoft.com/office/officeart/2005/8/layout/process4"/>
    <dgm:cxn modelId="{6AA8DEFE-B0FD-41B9-88F4-DE4CA6F0F522}" type="presOf" srcId="{CDDB1C7F-C1BF-4F2A-B0D8-B8D086CCEB86}" destId="{DAA02095-5A44-4F9D-A7F4-B6335EC03C22}" srcOrd="0" destOrd="0" presId="urn:microsoft.com/office/officeart/2005/8/layout/process4"/>
    <dgm:cxn modelId="{E434BF32-9C26-420C-9092-91619487378B}" type="presParOf" srcId="{3F2B2AE0-374F-4462-A049-9213E6542448}" destId="{E86F73D2-8B1F-40A6-8A94-D24E9313AFAE}" srcOrd="0" destOrd="0" presId="urn:microsoft.com/office/officeart/2005/8/layout/process4"/>
    <dgm:cxn modelId="{631BB81C-C3AD-40A5-91DC-0A97580438CD}" type="presParOf" srcId="{E86F73D2-8B1F-40A6-8A94-D24E9313AFAE}" destId="{2414EFDC-F451-485C-82D7-37E169A90510}" srcOrd="0" destOrd="0" presId="urn:microsoft.com/office/officeart/2005/8/layout/process4"/>
    <dgm:cxn modelId="{2F39C781-4404-413A-A023-D0BBA4A1498D}" type="presParOf" srcId="{3F2B2AE0-374F-4462-A049-9213E6542448}" destId="{C66CE01E-CB2A-4B76-9D28-B415A67D91ED}" srcOrd="1" destOrd="0" presId="urn:microsoft.com/office/officeart/2005/8/layout/process4"/>
    <dgm:cxn modelId="{9821E642-013E-4D7E-B1A9-53BE3F46877D}" type="presParOf" srcId="{3F2B2AE0-374F-4462-A049-9213E6542448}" destId="{BEFFC4B5-7770-42A9-8F65-977479BCF3CD}" srcOrd="2" destOrd="0" presId="urn:microsoft.com/office/officeart/2005/8/layout/process4"/>
    <dgm:cxn modelId="{F1ABF851-0BC3-4280-8DB5-BA45F699A88E}" type="presParOf" srcId="{BEFFC4B5-7770-42A9-8F65-977479BCF3CD}" destId="{063155F5-EE1C-44EF-A7D8-77B97AB534E9}" srcOrd="0" destOrd="0" presId="urn:microsoft.com/office/officeart/2005/8/layout/process4"/>
    <dgm:cxn modelId="{B55D0AE1-D228-492E-840E-B4DBF630F0D9}" type="presParOf" srcId="{3F2B2AE0-374F-4462-A049-9213E6542448}" destId="{5C0BCE88-74B6-4342-9583-2472F57D81E7}" srcOrd="3" destOrd="0" presId="urn:microsoft.com/office/officeart/2005/8/layout/process4"/>
    <dgm:cxn modelId="{66AB61D9-87DE-47FC-9A39-1842A86CA66A}" type="presParOf" srcId="{3F2B2AE0-374F-4462-A049-9213E6542448}" destId="{A46D63A8-3FD8-482C-A0D4-206B0024DF2D}" srcOrd="4" destOrd="0" presId="urn:microsoft.com/office/officeart/2005/8/layout/process4"/>
    <dgm:cxn modelId="{83324943-1D37-4467-95A3-3B343C3A4D10}" type="presParOf" srcId="{A46D63A8-3FD8-482C-A0D4-206B0024DF2D}" destId="{DAA02095-5A44-4F9D-A7F4-B6335EC03C22}" srcOrd="0" destOrd="0" presId="urn:microsoft.com/office/officeart/2005/8/layout/process4"/>
    <dgm:cxn modelId="{78A61DA8-5A35-4C6E-89CE-683BAC88D438}" type="presParOf" srcId="{3F2B2AE0-374F-4462-A049-9213E6542448}" destId="{8D40B7CD-BE2E-4F8C-BB1A-66C62525607A}" srcOrd="5" destOrd="0" presId="urn:microsoft.com/office/officeart/2005/8/layout/process4"/>
    <dgm:cxn modelId="{F7915A60-EB9C-4B16-BD63-D19E64C7BF88}" type="presParOf" srcId="{3F2B2AE0-374F-4462-A049-9213E6542448}" destId="{16C388C0-A66C-4B1C-82F0-D89D3B52E64A}" srcOrd="6" destOrd="0" presId="urn:microsoft.com/office/officeart/2005/8/layout/process4"/>
    <dgm:cxn modelId="{BB5E35C5-BDCC-4E1C-912F-3F93EC58B398}" type="presParOf" srcId="{16C388C0-A66C-4B1C-82F0-D89D3B52E64A}" destId="{143B44D6-1696-47E4-8B5F-C9BE9446568B}" srcOrd="0" destOrd="0" presId="urn:microsoft.com/office/officeart/2005/8/layout/process4"/>
    <dgm:cxn modelId="{D9233782-52E2-4051-B8A7-44C5ABC91210}" type="presParOf" srcId="{3F2B2AE0-374F-4462-A049-9213E6542448}" destId="{51B77A62-D26E-42C2-ADBC-29E7842EBA09}" srcOrd="7" destOrd="0" presId="urn:microsoft.com/office/officeart/2005/8/layout/process4"/>
    <dgm:cxn modelId="{A304CE06-6626-47FB-85BD-EE78CC2DB371}" type="presParOf" srcId="{3F2B2AE0-374F-4462-A049-9213E6542448}" destId="{BF6683AF-C69A-4847-9221-DBE86D287288}" srcOrd="8" destOrd="0" presId="urn:microsoft.com/office/officeart/2005/8/layout/process4"/>
    <dgm:cxn modelId="{FEA13D63-23B3-4E22-A1E8-C7F4236AE496}" type="presParOf" srcId="{BF6683AF-C69A-4847-9221-DBE86D287288}" destId="{22E5FEF8-18C6-42B8-AA5C-A84AC15535AB}" srcOrd="0" destOrd="0" presId="urn:microsoft.com/office/officeart/2005/8/layout/process4"/>
    <dgm:cxn modelId="{AA4427C6-0EA7-47F9-843C-C261772ACB13}" type="presParOf" srcId="{3F2B2AE0-374F-4462-A049-9213E6542448}" destId="{12105B96-11DB-49D7-B1DC-8C571703BA75}" srcOrd="9" destOrd="0" presId="urn:microsoft.com/office/officeart/2005/8/layout/process4"/>
    <dgm:cxn modelId="{242BEBEC-559B-4E4B-A8AD-2BCA9E1B0822}" type="presParOf" srcId="{3F2B2AE0-374F-4462-A049-9213E6542448}" destId="{46F9B91A-3A60-4B08-9ACC-36ABD8A2562C}" srcOrd="10" destOrd="0" presId="urn:microsoft.com/office/officeart/2005/8/layout/process4"/>
    <dgm:cxn modelId="{65029E7C-3E16-41A6-AF30-F223774D069D}" type="presParOf" srcId="{46F9B91A-3A60-4B08-9ACC-36ABD8A2562C}" destId="{A0DF7B3A-E110-4017-A5D9-3B111ECFFCF8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9926EA1-A7D9-42EA-A78F-4DB0916AE9AA}" type="doc">
      <dgm:prSet loTypeId="urn:microsoft.com/office/officeart/2011/layout/CircleProcess" loCatId="process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IN"/>
        </a:p>
      </dgm:t>
    </dgm:pt>
    <dgm:pt modelId="{4A61E83C-62E5-4CC2-92BB-38A7E2459250}">
      <dgm:prSet phldrT="[Text]"/>
      <dgm:spPr/>
      <dgm:t>
        <a:bodyPr/>
        <a:lstStyle/>
        <a:p>
          <a:r>
            <a:rPr lang="en-IN" dirty="0"/>
            <a:t>Load data as dataframe</a:t>
          </a:r>
        </a:p>
      </dgm:t>
    </dgm:pt>
    <dgm:pt modelId="{AFFA2377-E226-4187-9361-0C1364F01043}" type="parTrans" cxnId="{449877F8-C397-4477-9FA7-EDCD6499F6EF}">
      <dgm:prSet/>
      <dgm:spPr/>
      <dgm:t>
        <a:bodyPr/>
        <a:lstStyle/>
        <a:p>
          <a:endParaRPr lang="en-IN"/>
        </a:p>
      </dgm:t>
    </dgm:pt>
    <dgm:pt modelId="{8A04726D-E32B-4515-BECF-BCD8830858B9}" type="sibTrans" cxnId="{449877F8-C397-4477-9FA7-EDCD6499F6EF}">
      <dgm:prSet/>
      <dgm:spPr/>
      <dgm:t>
        <a:bodyPr/>
        <a:lstStyle/>
        <a:p>
          <a:endParaRPr lang="en-IN"/>
        </a:p>
      </dgm:t>
    </dgm:pt>
    <dgm:pt modelId="{DB561A69-DF9D-4BD3-9D89-6EDC42AE409F}">
      <dgm:prSet phldrT="[Text]"/>
      <dgm:spPr/>
      <dgm:t>
        <a:bodyPr/>
        <a:lstStyle/>
        <a:p>
          <a:r>
            <a:rPr lang="en-IN" dirty="0"/>
            <a:t>Cleaning data</a:t>
          </a:r>
        </a:p>
      </dgm:t>
    </dgm:pt>
    <dgm:pt modelId="{A9590A3E-DC05-47C2-8FB6-D93E825D362F}" type="parTrans" cxnId="{DC2FE179-48BC-471E-A5DB-DE5BD12BF5F3}">
      <dgm:prSet/>
      <dgm:spPr/>
      <dgm:t>
        <a:bodyPr/>
        <a:lstStyle/>
        <a:p>
          <a:endParaRPr lang="en-IN"/>
        </a:p>
      </dgm:t>
    </dgm:pt>
    <dgm:pt modelId="{3D4AC59B-19AD-4E39-A027-96FDC5ECED78}" type="sibTrans" cxnId="{DC2FE179-48BC-471E-A5DB-DE5BD12BF5F3}">
      <dgm:prSet/>
      <dgm:spPr/>
      <dgm:t>
        <a:bodyPr/>
        <a:lstStyle/>
        <a:p>
          <a:endParaRPr lang="en-IN"/>
        </a:p>
      </dgm:t>
    </dgm:pt>
    <dgm:pt modelId="{40DA5AF6-608D-431F-85F5-901BFF926178}">
      <dgm:prSet phldrT="[Text]"/>
      <dgm:spPr/>
      <dgm:t>
        <a:bodyPr/>
        <a:lstStyle/>
        <a:p>
          <a:r>
            <a:rPr lang="en-IN" dirty="0"/>
            <a:t>Simplify to Boolean values</a:t>
          </a:r>
        </a:p>
      </dgm:t>
    </dgm:pt>
    <dgm:pt modelId="{48009685-23FE-4E2A-9BA1-30862F2310A0}" type="parTrans" cxnId="{77E405F9-1462-4044-9B58-E9AE001E3D70}">
      <dgm:prSet/>
      <dgm:spPr/>
      <dgm:t>
        <a:bodyPr/>
        <a:lstStyle/>
        <a:p>
          <a:endParaRPr lang="en-IN"/>
        </a:p>
      </dgm:t>
    </dgm:pt>
    <dgm:pt modelId="{AD222742-55EE-417B-9A86-7BEAE7C4E6CE}" type="sibTrans" cxnId="{77E405F9-1462-4044-9B58-E9AE001E3D70}">
      <dgm:prSet/>
      <dgm:spPr/>
      <dgm:t>
        <a:bodyPr/>
        <a:lstStyle/>
        <a:p>
          <a:endParaRPr lang="en-IN"/>
        </a:p>
      </dgm:t>
    </dgm:pt>
    <dgm:pt modelId="{ED0596CE-5B89-4129-AAC1-30594814686E}">
      <dgm:prSet/>
      <dgm:spPr/>
      <dgm:t>
        <a:bodyPr/>
        <a:lstStyle/>
        <a:p>
          <a:endParaRPr lang="en-IN"/>
        </a:p>
      </dgm:t>
    </dgm:pt>
    <dgm:pt modelId="{F30EFC23-1FD5-43F0-BC42-F3BBA5E4A2AA}" type="parTrans" cxnId="{F2FA5905-4D27-4337-BFF4-904CAF4E2E8C}">
      <dgm:prSet/>
      <dgm:spPr/>
      <dgm:t>
        <a:bodyPr/>
        <a:lstStyle/>
        <a:p>
          <a:endParaRPr lang="en-IN"/>
        </a:p>
      </dgm:t>
    </dgm:pt>
    <dgm:pt modelId="{9889E778-AA71-4EB0-8875-CA13BF2C252E}" type="sibTrans" cxnId="{F2FA5905-4D27-4337-BFF4-904CAF4E2E8C}">
      <dgm:prSet/>
      <dgm:spPr/>
      <dgm:t>
        <a:bodyPr/>
        <a:lstStyle/>
        <a:p>
          <a:endParaRPr lang="en-IN"/>
        </a:p>
      </dgm:t>
    </dgm:pt>
    <dgm:pt modelId="{EC4350EC-15FC-40DD-B69B-1D9D1567E4A4}" type="pres">
      <dgm:prSet presAssocID="{59926EA1-A7D9-42EA-A78F-4DB0916AE9AA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8E0B7E24-483B-49FF-85DA-0996E6A12B61}" type="pres">
      <dgm:prSet presAssocID="{ED0596CE-5B89-4129-AAC1-30594814686E}" presName="Accent4" presStyleCnt="0"/>
      <dgm:spPr/>
    </dgm:pt>
    <dgm:pt modelId="{32BF0893-7EB2-492C-8547-F36F911D7CD3}" type="pres">
      <dgm:prSet presAssocID="{ED0596CE-5B89-4129-AAC1-30594814686E}" presName="Accent" presStyleLbl="node1" presStyleIdx="0" presStyleCnt="4"/>
      <dgm:spPr/>
    </dgm:pt>
    <dgm:pt modelId="{9D8BC099-F229-4640-AD44-222D8B6CA1B6}" type="pres">
      <dgm:prSet presAssocID="{ED0596CE-5B89-4129-AAC1-30594814686E}" presName="ParentBackground4" presStyleCnt="0"/>
      <dgm:spPr/>
    </dgm:pt>
    <dgm:pt modelId="{2D32CAA5-14FA-4E07-B4BA-FC125C3EB2FE}" type="pres">
      <dgm:prSet presAssocID="{ED0596CE-5B89-4129-AAC1-30594814686E}" presName="ParentBackground" presStyleLbl="fgAcc1" presStyleIdx="0" presStyleCnt="4"/>
      <dgm:spPr/>
    </dgm:pt>
    <dgm:pt modelId="{5080FBDE-F7FD-4882-B75B-6FB1481EE0B1}" type="pres">
      <dgm:prSet presAssocID="{ED0596CE-5B89-4129-AAC1-30594814686E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765115FD-71CA-4E39-B711-C239C43407DD}" type="pres">
      <dgm:prSet presAssocID="{40DA5AF6-608D-431F-85F5-901BFF926178}" presName="Accent3" presStyleCnt="0"/>
      <dgm:spPr/>
    </dgm:pt>
    <dgm:pt modelId="{E67CAB40-4852-4F72-9752-53526C47E426}" type="pres">
      <dgm:prSet presAssocID="{40DA5AF6-608D-431F-85F5-901BFF926178}" presName="Accent" presStyleLbl="node1" presStyleIdx="1" presStyleCnt="4"/>
      <dgm:spPr/>
    </dgm:pt>
    <dgm:pt modelId="{98215117-9F55-4856-9118-D83DD9F303C6}" type="pres">
      <dgm:prSet presAssocID="{40DA5AF6-608D-431F-85F5-901BFF926178}" presName="ParentBackground3" presStyleCnt="0"/>
      <dgm:spPr/>
    </dgm:pt>
    <dgm:pt modelId="{15A235F0-A69C-41C8-A58E-9DF0FAFC5C17}" type="pres">
      <dgm:prSet presAssocID="{40DA5AF6-608D-431F-85F5-901BFF926178}" presName="ParentBackground" presStyleLbl="fgAcc1" presStyleIdx="1" presStyleCnt="4"/>
      <dgm:spPr/>
    </dgm:pt>
    <dgm:pt modelId="{319245FC-8CB4-4F79-A097-29D4F20CAFDE}" type="pres">
      <dgm:prSet presAssocID="{40DA5AF6-608D-431F-85F5-901BFF926178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AD4BF5C2-CE92-44E7-AD16-CEB3E2718ECE}" type="pres">
      <dgm:prSet presAssocID="{DB561A69-DF9D-4BD3-9D89-6EDC42AE409F}" presName="Accent2" presStyleCnt="0"/>
      <dgm:spPr/>
    </dgm:pt>
    <dgm:pt modelId="{F4DAA90C-010B-4B32-8522-8B93D874B44C}" type="pres">
      <dgm:prSet presAssocID="{DB561A69-DF9D-4BD3-9D89-6EDC42AE409F}" presName="Accent" presStyleLbl="node1" presStyleIdx="2" presStyleCnt="4"/>
      <dgm:spPr/>
    </dgm:pt>
    <dgm:pt modelId="{108FBDD2-484B-4147-82AE-06F3FED3E4E1}" type="pres">
      <dgm:prSet presAssocID="{DB561A69-DF9D-4BD3-9D89-6EDC42AE409F}" presName="ParentBackground2" presStyleCnt="0"/>
      <dgm:spPr/>
    </dgm:pt>
    <dgm:pt modelId="{2A4B3A3E-F107-4E19-9AE1-10AFF3B99514}" type="pres">
      <dgm:prSet presAssocID="{DB561A69-DF9D-4BD3-9D89-6EDC42AE409F}" presName="ParentBackground" presStyleLbl="fgAcc1" presStyleIdx="2" presStyleCnt="4"/>
      <dgm:spPr/>
    </dgm:pt>
    <dgm:pt modelId="{FE4C1121-26B6-43FF-8AAE-6F0D347E36D1}" type="pres">
      <dgm:prSet presAssocID="{DB561A69-DF9D-4BD3-9D89-6EDC42AE409F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131ED7E-D879-4540-B901-760E975EAF7E}" type="pres">
      <dgm:prSet presAssocID="{4A61E83C-62E5-4CC2-92BB-38A7E2459250}" presName="Accent1" presStyleCnt="0"/>
      <dgm:spPr/>
    </dgm:pt>
    <dgm:pt modelId="{3C9B82E9-7D59-4462-AF48-D40E4CBF470E}" type="pres">
      <dgm:prSet presAssocID="{4A61E83C-62E5-4CC2-92BB-38A7E2459250}" presName="Accent" presStyleLbl="node1" presStyleIdx="3" presStyleCnt="4"/>
      <dgm:spPr/>
    </dgm:pt>
    <dgm:pt modelId="{9E932657-3403-425E-8983-A8E347A6FA54}" type="pres">
      <dgm:prSet presAssocID="{4A61E83C-62E5-4CC2-92BB-38A7E2459250}" presName="ParentBackground1" presStyleCnt="0"/>
      <dgm:spPr/>
    </dgm:pt>
    <dgm:pt modelId="{513259F9-DCBD-4478-B8D1-488BCC759886}" type="pres">
      <dgm:prSet presAssocID="{4A61E83C-62E5-4CC2-92BB-38A7E2459250}" presName="ParentBackground" presStyleLbl="fgAcc1" presStyleIdx="3" presStyleCnt="4"/>
      <dgm:spPr/>
    </dgm:pt>
    <dgm:pt modelId="{5AC1A20F-7E13-4484-B077-964989A97BC1}" type="pres">
      <dgm:prSet presAssocID="{4A61E83C-62E5-4CC2-92BB-38A7E2459250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F2FA5905-4D27-4337-BFF4-904CAF4E2E8C}" srcId="{59926EA1-A7D9-42EA-A78F-4DB0916AE9AA}" destId="{ED0596CE-5B89-4129-AAC1-30594814686E}" srcOrd="3" destOrd="0" parTransId="{F30EFC23-1FD5-43F0-BC42-F3BBA5E4A2AA}" sibTransId="{9889E778-AA71-4EB0-8875-CA13BF2C252E}"/>
    <dgm:cxn modelId="{BB782619-57D3-4C5C-ADCC-964B53D969D2}" type="presOf" srcId="{ED0596CE-5B89-4129-AAC1-30594814686E}" destId="{5080FBDE-F7FD-4882-B75B-6FB1481EE0B1}" srcOrd="1" destOrd="0" presId="urn:microsoft.com/office/officeart/2011/layout/CircleProcess"/>
    <dgm:cxn modelId="{056B8023-A44B-42F5-BE06-D621CDA4867D}" type="presOf" srcId="{DB561A69-DF9D-4BD3-9D89-6EDC42AE409F}" destId="{FE4C1121-26B6-43FF-8AAE-6F0D347E36D1}" srcOrd="1" destOrd="0" presId="urn:microsoft.com/office/officeart/2011/layout/CircleProcess"/>
    <dgm:cxn modelId="{25195F3E-953B-495C-9E9F-6D0F49494A72}" type="presOf" srcId="{40DA5AF6-608D-431F-85F5-901BFF926178}" destId="{319245FC-8CB4-4F79-A097-29D4F20CAFDE}" srcOrd="1" destOrd="0" presId="urn:microsoft.com/office/officeart/2011/layout/CircleProcess"/>
    <dgm:cxn modelId="{DB457C40-84AB-4C5F-BF15-EF40509C18A7}" type="presOf" srcId="{40DA5AF6-608D-431F-85F5-901BFF926178}" destId="{15A235F0-A69C-41C8-A58E-9DF0FAFC5C17}" srcOrd="0" destOrd="0" presId="urn:microsoft.com/office/officeart/2011/layout/CircleProcess"/>
    <dgm:cxn modelId="{1C65175B-D2D4-499E-A201-5148AAAD014F}" type="presOf" srcId="{4A61E83C-62E5-4CC2-92BB-38A7E2459250}" destId="{513259F9-DCBD-4478-B8D1-488BCC759886}" srcOrd="0" destOrd="0" presId="urn:microsoft.com/office/officeart/2011/layout/CircleProcess"/>
    <dgm:cxn modelId="{DC2FE179-48BC-471E-A5DB-DE5BD12BF5F3}" srcId="{59926EA1-A7D9-42EA-A78F-4DB0916AE9AA}" destId="{DB561A69-DF9D-4BD3-9D89-6EDC42AE409F}" srcOrd="1" destOrd="0" parTransId="{A9590A3E-DC05-47C2-8FB6-D93E825D362F}" sibTransId="{3D4AC59B-19AD-4E39-A027-96FDC5ECED78}"/>
    <dgm:cxn modelId="{43A5FA82-F189-4934-988D-DD6C8F7123D3}" type="presOf" srcId="{59926EA1-A7D9-42EA-A78F-4DB0916AE9AA}" destId="{EC4350EC-15FC-40DD-B69B-1D9D1567E4A4}" srcOrd="0" destOrd="0" presId="urn:microsoft.com/office/officeart/2011/layout/CircleProcess"/>
    <dgm:cxn modelId="{27DCDC97-6197-4480-A32E-409F4BF6D25A}" type="presOf" srcId="{DB561A69-DF9D-4BD3-9D89-6EDC42AE409F}" destId="{2A4B3A3E-F107-4E19-9AE1-10AFF3B99514}" srcOrd="0" destOrd="0" presId="urn:microsoft.com/office/officeart/2011/layout/CircleProcess"/>
    <dgm:cxn modelId="{0C25419F-1685-4A46-BB4C-D3F7C0DF3147}" type="presOf" srcId="{ED0596CE-5B89-4129-AAC1-30594814686E}" destId="{2D32CAA5-14FA-4E07-B4BA-FC125C3EB2FE}" srcOrd="0" destOrd="0" presId="urn:microsoft.com/office/officeart/2011/layout/CircleProcess"/>
    <dgm:cxn modelId="{24D3EFA3-EBC6-4C98-AFCA-93A595D0BCD3}" type="presOf" srcId="{4A61E83C-62E5-4CC2-92BB-38A7E2459250}" destId="{5AC1A20F-7E13-4484-B077-964989A97BC1}" srcOrd="1" destOrd="0" presId="urn:microsoft.com/office/officeart/2011/layout/CircleProcess"/>
    <dgm:cxn modelId="{449877F8-C397-4477-9FA7-EDCD6499F6EF}" srcId="{59926EA1-A7D9-42EA-A78F-4DB0916AE9AA}" destId="{4A61E83C-62E5-4CC2-92BB-38A7E2459250}" srcOrd="0" destOrd="0" parTransId="{AFFA2377-E226-4187-9361-0C1364F01043}" sibTransId="{8A04726D-E32B-4515-BECF-BCD8830858B9}"/>
    <dgm:cxn modelId="{77E405F9-1462-4044-9B58-E9AE001E3D70}" srcId="{59926EA1-A7D9-42EA-A78F-4DB0916AE9AA}" destId="{40DA5AF6-608D-431F-85F5-901BFF926178}" srcOrd="2" destOrd="0" parTransId="{48009685-23FE-4E2A-9BA1-30862F2310A0}" sibTransId="{AD222742-55EE-417B-9A86-7BEAE7C4E6CE}"/>
    <dgm:cxn modelId="{453A7B9C-B472-4510-BA91-A86CCB8E9A7B}" type="presParOf" srcId="{EC4350EC-15FC-40DD-B69B-1D9D1567E4A4}" destId="{8E0B7E24-483B-49FF-85DA-0996E6A12B61}" srcOrd="0" destOrd="0" presId="urn:microsoft.com/office/officeart/2011/layout/CircleProcess"/>
    <dgm:cxn modelId="{8F5A7885-13A9-4539-8000-349BB1EE69F3}" type="presParOf" srcId="{8E0B7E24-483B-49FF-85DA-0996E6A12B61}" destId="{32BF0893-7EB2-492C-8547-F36F911D7CD3}" srcOrd="0" destOrd="0" presId="urn:microsoft.com/office/officeart/2011/layout/CircleProcess"/>
    <dgm:cxn modelId="{81E21053-BF8C-47E7-BE73-EE6C6395B414}" type="presParOf" srcId="{EC4350EC-15FC-40DD-B69B-1D9D1567E4A4}" destId="{9D8BC099-F229-4640-AD44-222D8B6CA1B6}" srcOrd="1" destOrd="0" presId="urn:microsoft.com/office/officeart/2011/layout/CircleProcess"/>
    <dgm:cxn modelId="{6CCBDF53-C543-42C6-BFB9-818BBB72E2B5}" type="presParOf" srcId="{9D8BC099-F229-4640-AD44-222D8B6CA1B6}" destId="{2D32CAA5-14FA-4E07-B4BA-FC125C3EB2FE}" srcOrd="0" destOrd="0" presId="urn:microsoft.com/office/officeart/2011/layout/CircleProcess"/>
    <dgm:cxn modelId="{944D42CF-75BA-4AFD-B142-30349E6337C8}" type="presParOf" srcId="{EC4350EC-15FC-40DD-B69B-1D9D1567E4A4}" destId="{5080FBDE-F7FD-4882-B75B-6FB1481EE0B1}" srcOrd="2" destOrd="0" presId="urn:microsoft.com/office/officeart/2011/layout/CircleProcess"/>
    <dgm:cxn modelId="{99E6FD22-2ED1-43C2-8CC7-736C6A256F28}" type="presParOf" srcId="{EC4350EC-15FC-40DD-B69B-1D9D1567E4A4}" destId="{765115FD-71CA-4E39-B711-C239C43407DD}" srcOrd="3" destOrd="0" presId="urn:microsoft.com/office/officeart/2011/layout/CircleProcess"/>
    <dgm:cxn modelId="{29536D40-A948-4A4F-9E56-49CD3E3D6B68}" type="presParOf" srcId="{765115FD-71CA-4E39-B711-C239C43407DD}" destId="{E67CAB40-4852-4F72-9752-53526C47E426}" srcOrd="0" destOrd="0" presId="urn:microsoft.com/office/officeart/2011/layout/CircleProcess"/>
    <dgm:cxn modelId="{1D438BD3-F0DF-4298-91B8-9057FEFB70EB}" type="presParOf" srcId="{EC4350EC-15FC-40DD-B69B-1D9D1567E4A4}" destId="{98215117-9F55-4856-9118-D83DD9F303C6}" srcOrd="4" destOrd="0" presId="urn:microsoft.com/office/officeart/2011/layout/CircleProcess"/>
    <dgm:cxn modelId="{43175B7A-D2FF-4032-B91F-8F2EEF3354E0}" type="presParOf" srcId="{98215117-9F55-4856-9118-D83DD9F303C6}" destId="{15A235F0-A69C-41C8-A58E-9DF0FAFC5C17}" srcOrd="0" destOrd="0" presId="urn:microsoft.com/office/officeart/2011/layout/CircleProcess"/>
    <dgm:cxn modelId="{94634F31-791B-45F9-B63D-DCA66FC30116}" type="presParOf" srcId="{EC4350EC-15FC-40DD-B69B-1D9D1567E4A4}" destId="{319245FC-8CB4-4F79-A097-29D4F20CAFDE}" srcOrd="5" destOrd="0" presId="urn:microsoft.com/office/officeart/2011/layout/CircleProcess"/>
    <dgm:cxn modelId="{2E3B967D-0C46-4A67-80D2-674465237D55}" type="presParOf" srcId="{EC4350EC-15FC-40DD-B69B-1D9D1567E4A4}" destId="{AD4BF5C2-CE92-44E7-AD16-CEB3E2718ECE}" srcOrd="6" destOrd="0" presId="urn:microsoft.com/office/officeart/2011/layout/CircleProcess"/>
    <dgm:cxn modelId="{12F3913A-A7E1-4153-BCB2-40D24B62EFE0}" type="presParOf" srcId="{AD4BF5C2-CE92-44E7-AD16-CEB3E2718ECE}" destId="{F4DAA90C-010B-4B32-8522-8B93D874B44C}" srcOrd="0" destOrd="0" presId="urn:microsoft.com/office/officeart/2011/layout/CircleProcess"/>
    <dgm:cxn modelId="{D0EA05E5-E302-429F-9734-ACA888931C9C}" type="presParOf" srcId="{EC4350EC-15FC-40DD-B69B-1D9D1567E4A4}" destId="{108FBDD2-484B-4147-82AE-06F3FED3E4E1}" srcOrd="7" destOrd="0" presId="urn:microsoft.com/office/officeart/2011/layout/CircleProcess"/>
    <dgm:cxn modelId="{D536A62E-F6B9-40D4-A650-5879CC3A4ED5}" type="presParOf" srcId="{108FBDD2-484B-4147-82AE-06F3FED3E4E1}" destId="{2A4B3A3E-F107-4E19-9AE1-10AFF3B99514}" srcOrd="0" destOrd="0" presId="urn:microsoft.com/office/officeart/2011/layout/CircleProcess"/>
    <dgm:cxn modelId="{60F80BDF-6279-4396-8BF9-7A9F0A1A1BC8}" type="presParOf" srcId="{EC4350EC-15FC-40DD-B69B-1D9D1567E4A4}" destId="{FE4C1121-26B6-43FF-8AAE-6F0D347E36D1}" srcOrd="8" destOrd="0" presId="urn:microsoft.com/office/officeart/2011/layout/CircleProcess"/>
    <dgm:cxn modelId="{BE7EC385-7615-4EBF-AE48-16631637AE70}" type="presParOf" srcId="{EC4350EC-15FC-40DD-B69B-1D9D1567E4A4}" destId="{2131ED7E-D879-4540-B901-760E975EAF7E}" srcOrd="9" destOrd="0" presId="urn:microsoft.com/office/officeart/2011/layout/CircleProcess"/>
    <dgm:cxn modelId="{4CD2E25D-E09F-485A-8661-F47F91492FCE}" type="presParOf" srcId="{2131ED7E-D879-4540-B901-760E975EAF7E}" destId="{3C9B82E9-7D59-4462-AF48-D40E4CBF470E}" srcOrd="0" destOrd="0" presId="urn:microsoft.com/office/officeart/2011/layout/CircleProcess"/>
    <dgm:cxn modelId="{8F8857B0-5E51-4A64-A7DC-9002344A0380}" type="presParOf" srcId="{EC4350EC-15FC-40DD-B69B-1D9D1567E4A4}" destId="{9E932657-3403-425E-8983-A8E347A6FA54}" srcOrd="10" destOrd="0" presId="urn:microsoft.com/office/officeart/2011/layout/CircleProcess"/>
    <dgm:cxn modelId="{89A744A5-AD69-43C7-ADBC-DC971CDF9244}" type="presParOf" srcId="{9E932657-3403-425E-8983-A8E347A6FA54}" destId="{513259F9-DCBD-4478-B8D1-488BCC759886}" srcOrd="0" destOrd="0" presId="urn:microsoft.com/office/officeart/2011/layout/CircleProcess"/>
    <dgm:cxn modelId="{D90A7028-DFAC-4B5B-87D2-433F756680EA}" type="presParOf" srcId="{EC4350EC-15FC-40DD-B69B-1D9D1567E4A4}" destId="{5AC1A20F-7E13-4484-B077-964989A97BC1}" srcOrd="11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C350A1A-5F03-46E8-ABBA-BAADA1274008}" type="doc">
      <dgm:prSet loTypeId="urn:microsoft.com/office/officeart/2005/8/layout/process1" loCatId="process" qsTypeId="urn:microsoft.com/office/officeart/2005/8/quickstyle/simple1" qsCatId="simple" csTypeId="urn:microsoft.com/office/officeart/2005/8/colors/colorful2" csCatId="colorful" phldr="1"/>
      <dgm:spPr/>
    </dgm:pt>
    <dgm:pt modelId="{F576E651-03FF-4A01-B90F-365F0879E032}">
      <dgm:prSet phldrT="[Text]"/>
      <dgm:spPr/>
      <dgm:t>
        <a:bodyPr/>
        <a:lstStyle/>
        <a:p>
          <a:r>
            <a:rPr lang="en-IN" dirty="0"/>
            <a:t>Building</a:t>
          </a:r>
        </a:p>
      </dgm:t>
    </dgm:pt>
    <dgm:pt modelId="{DC999DC8-3059-4A92-95D3-C2EC100D0444}" type="parTrans" cxnId="{7949C976-BFED-4400-86C5-7805501917CC}">
      <dgm:prSet/>
      <dgm:spPr/>
      <dgm:t>
        <a:bodyPr/>
        <a:lstStyle/>
        <a:p>
          <a:endParaRPr lang="en-IN"/>
        </a:p>
      </dgm:t>
    </dgm:pt>
    <dgm:pt modelId="{5F447EA3-7935-46F9-B076-48636F0BF9D4}" type="sibTrans" cxnId="{7949C976-BFED-4400-86C5-7805501917CC}">
      <dgm:prSet/>
      <dgm:spPr/>
      <dgm:t>
        <a:bodyPr/>
        <a:lstStyle/>
        <a:p>
          <a:endParaRPr lang="en-IN"/>
        </a:p>
      </dgm:t>
    </dgm:pt>
    <dgm:pt modelId="{360B6B90-EE29-4C05-878A-0B98006DC1C4}">
      <dgm:prSet phldrT="[Text]"/>
      <dgm:spPr/>
      <dgm:t>
        <a:bodyPr/>
        <a:lstStyle/>
        <a:p>
          <a:r>
            <a:rPr lang="en-IN" dirty="0"/>
            <a:t>Evaluation and Improvement</a:t>
          </a:r>
        </a:p>
      </dgm:t>
    </dgm:pt>
    <dgm:pt modelId="{C60611CB-DC21-4C30-9DE0-6BCF2066221F}" type="parTrans" cxnId="{3468274E-317F-419F-8307-BAE2ED57410C}">
      <dgm:prSet/>
      <dgm:spPr/>
      <dgm:t>
        <a:bodyPr/>
        <a:lstStyle/>
        <a:p>
          <a:endParaRPr lang="en-IN"/>
        </a:p>
      </dgm:t>
    </dgm:pt>
    <dgm:pt modelId="{1744932C-FAEC-4F7A-BF9C-7172C6E99D7B}" type="sibTrans" cxnId="{3468274E-317F-419F-8307-BAE2ED57410C}">
      <dgm:prSet/>
      <dgm:spPr/>
      <dgm:t>
        <a:bodyPr/>
        <a:lstStyle/>
        <a:p>
          <a:endParaRPr lang="en-IN"/>
        </a:p>
      </dgm:t>
    </dgm:pt>
    <dgm:pt modelId="{CDA5E758-D974-468B-9127-B46A5082DFFE}">
      <dgm:prSet phldrT="[Text]"/>
      <dgm:spPr/>
      <dgm:t>
        <a:bodyPr/>
        <a:lstStyle/>
        <a:p>
          <a:r>
            <a:rPr lang="en-IN" dirty="0"/>
            <a:t>Conclusion</a:t>
          </a:r>
        </a:p>
      </dgm:t>
    </dgm:pt>
    <dgm:pt modelId="{C1615509-C779-45BC-9C90-E99F54BF181B}" type="parTrans" cxnId="{78ADAD11-35D4-440D-8BAA-672F5385A5FD}">
      <dgm:prSet/>
      <dgm:spPr/>
      <dgm:t>
        <a:bodyPr/>
        <a:lstStyle/>
        <a:p>
          <a:endParaRPr lang="en-IN"/>
        </a:p>
      </dgm:t>
    </dgm:pt>
    <dgm:pt modelId="{4586CDF3-FA67-4DCA-A3AE-075724C9E6E0}" type="sibTrans" cxnId="{78ADAD11-35D4-440D-8BAA-672F5385A5FD}">
      <dgm:prSet/>
      <dgm:spPr/>
      <dgm:t>
        <a:bodyPr/>
        <a:lstStyle/>
        <a:p>
          <a:endParaRPr lang="en-IN"/>
        </a:p>
      </dgm:t>
    </dgm:pt>
    <dgm:pt modelId="{EA34BAB2-05DF-4BB6-A756-80CE31323038}" type="pres">
      <dgm:prSet presAssocID="{8C350A1A-5F03-46E8-ABBA-BAADA1274008}" presName="Name0" presStyleCnt="0">
        <dgm:presLayoutVars>
          <dgm:dir/>
          <dgm:resizeHandles val="exact"/>
        </dgm:presLayoutVars>
      </dgm:prSet>
      <dgm:spPr/>
    </dgm:pt>
    <dgm:pt modelId="{30FFCB87-BB9F-4CEA-8696-3B09E8B7B46E}" type="pres">
      <dgm:prSet presAssocID="{F576E651-03FF-4A01-B90F-365F0879E032}" presName="node" presStyleLbl="node1" presStyleIdx="0" presStyleCnt="3">
        <dgm:presLayoutVars>
          <dgm:bulletEnabled val="1"/>
        </dgm:presLayoutVars>
      </dgm:prSet>
      <dgm:spPr/>
    </dgm:pt>
    <dgm:pt modelId="{A4011067-FFC3-4125-9DCC-A59A68305B8D}" type="pres">
      <dgm:prSet presAssocID="{5F447EA3-7935-46F9-B076-48636F0BF9D4}" presName="sibTrans" presStyleLbl="sibTrans2D1" presStyleIdx="0" presStyleCnt="2"/>
      <dgm:spPr/>
    </dgm:pt>
    <dgm:pt modelId="{EAF79B24-7E38-4701-B485-248F2D7AA3F6}" type="pres">
      <dgm:prSet presAssocID="{5F447EA3-7935-46F9-B076-48636F0BF9D4}" presName="connectorText" presStyleLbl="sibTrans2D1" presStyleIdx="0" presStyleCnt="2"/>
      <dgm:spPr/>
    </dgm:pt>
    <dgm:pt modelId="{DBD93DE5-7A47-46E8-AD77-539BC1760D64}" type="pres">
      <dgm:prSet presAssocID="{360B6B90-EE29-4C05-878A-0B98006DC1C4}" presName="node" presStyleLbl="node1" presStyleIdx="1" presStyleCnt="3">
        <dgm:presLayoutVars>
          <dgm:bulletEnabled val="1"/>
        </dgm:presLayoutVars>
      </dgm:prSet>
      <dgm:spPr/>
    </dgm:pt>
    <dgm:pt modelId="{C6274B91-3133-42CC-A725-2B3D9AB357D4}" type="pres">
      <dgm:prSet presAssocID="{1744932C-FAEC-4F7A-BF9C-7172C6E99D7B}" presName="sibTrans" presStyleLbl="sibTrans2D1" presStyleIdx="1" presStyleCnt="2"/>
      <dgm:spPr/>
    </dgm:pt>
    <dgm:pt modelId="{19D09FE7-C8DE-4768-9A2C-4EEA637CEE09}" type="pres">
      <dgm:prSet presAssocID="{1744932C-FAEC-4F7A-BF9C-7172C6E99D7B}" presName="connectorText" presStyleLbl="sibTrans2D1" presStyleIdx="1" presStyleCnt="2"/>
      <dgm:spPr/>
    </dgm:pt>
    <dgm:pt modelId="{5B291DDF-75ED-4C70-A0ED-4408566F3040}" type="pres">
      <dgm:prSet presAssocID="{CDA5E758-D974-468B-9127-B46A5082DFFE}" presName="node" presStyleLbl="node1" presStyleIdx="2" presStyleCnt="3">
        <dgm:presLayoutVars>
          <dgm:bulletEnabled val="1"/>
        </dgm:presLayoutVars>
      </dgm:prSet>
      <dgm:spPr/>
    </dgm:pt>
  </dgm:ptLst>
  <dgm:cxnLst>
    <dgm:cxn modelId="{78ADAD11-35D4-440D-8BAA-672F5385A5FD}" srcId="{8C350A1A-5F03-46E8-ABBA-BAADA1274008}" destId="{CDA5E758-D974-468B-9127-B46A5082DFFE}" srcOrd="2" destOrd="0" parTransId="{C1615509-C779-45BC-9C90-E99F54BF181B}" sibTransId="{4586CDF3-FA67-4DCA-A3AE-075724C9E6E0}"/>
    <dgm:cxn modelId="{0808AD1E-1FB0-471F-A567-2DD120CA509F}" type="presOf" srcId="{CDA5E758-D974-468B-9127-B46A5082DFFE}" destId="{5B291DDF-75ED-4C70-A0ED-4408566F3040}" srcOrd="0" destOrd="0" presId="urn:microsoft.com/office/officeart/2005/8/layout/process1"/>
    <dgm:cxn modelId="{9D1C9B34-D349-48A3-8592-94F8F95ABA86}" type="presOf" srcId="{1744932C-FAEC-4F7A-BF9C-7172C6E99D7B}" destId="{19D09FE7-C8DE-4768-9A2C-4EEA637CEE09}" srcOrd="1" destOrd="0" presId="urn:microsoft.com/office/officeart/2005/8/layout/process1"/>
    <dgm:cxn modelId="{6E68FE3C-981C-4458-B5EA-C97677CBDAFD}" type="presOf" srcId="{1744932C-FAEC-4F7A-BF9C-7172C6E99D7B}" destId="{C6274B91-3133-42CC-A725-2B3D9AB357D4}" srcOrd="0" destOrd="0" presId="urn:microsoft.com/office/officeart/2005/8/layout/process1"/>
    <dgm:cxn modelId="{29814F69-CB4E-4B7D-8DD0-353C293E60F1}" type="presOf" srcId="{8C350A1A-5F03-46E8-ABBA-BAADA1274008}" destId="{EA34BAB2-05DF-4BB6-A756-80CE31323038}" srcOrd="0" destOrd="0" presId="urn:microsoft.com/office/officeart/2005/8/layout/process1"/>
    <dgm:cxn modelId="{D6AE106A-47D3-4179-86AE-634309E912C7}" type="presOf" srcId="{360B6B90-EE29-4C05-878A-0B98006DC1C4}" destId="{DBD93DE5-7A47-46E8-AD77-539BC1760D64}" srcOrd="0" destOrd="0" presId="urn:microsoft.com/office/officeart/2005/8/layout/process1"/>
    <dgm:cxn modelId="{3468274E-317F-419F-8307-BAE2ED57410C}" srcId="{8C350A1A-5F03-46E8-ABBA-BAADA1274008}" destId="{360B6B90-EE29-4C05-878A-0B98006DC1C4}" srcOrd="1" destOrd="0" parTransId="{C60611CB-DC21-4C30-9DE0-6BCF2066221F}" sibTransId="{1744932C-FAEC-4F7A-BF9C-7172C6E99D7B}"/>
    <dgm:cxn modelId="{7949C976-BFED-4400-86C5-7805501917CC}" srcId="{8C350A1A-5F03-46E8-ABBA-BAADA1274008}" destId="{F576E651-03FF-4A01-B90F-365F0879E032}" srcOrd="0" destOrd="0" parTransId="{DC999DC8-3059-4A92-95D3-C2EC100D0444}" sibTransId="{5F447EA3-7935-46F9-B076-48636F0BF9D4}"/>
    <dgm:cxn modelId="{11548DA9-9B0F-4215-9453-36A7C3FF5BA0}" type="presOf" srcId="{5F447EA3-7935-46F9-B076-48636F0BF9D4}" destId="{EAF79B24-7E38-4701-B485-248F2D7AA3F6}" srcOrd="1" destOrd="0" presId="urn:microsoft.com/office/officeart/2005/8/layout/process1"/>
    <dgm:cxn modelId="{F87DFDB2-D996-427D-BCD4-A3A94835CB0D}" type="presOf" srcId="{F576E651-03FF-4A01-B90F-365F0879E032}" destId="{30FFCB87-BB9F-4CEA-8696-3B09E8B7B46E}" srcOrd="0" destOrd="0" presId="urn:microsoft.com/office/officeart/2005/8/layout/process1"/>
    <dgm:cxn modelId="{3C4AE6CB-38D1-4584-B812-7E9C341BC383}" type="presOf" srcId="{5F447EA3-7935-46F9-B076-48636F0BF9D4}" destId="{A4011067-FFC3-4125-9DCC-A59A68305B8D}" srcOrd="0" destOrd="0" presId="urn:microsoft.com/office/officeart/2005/8/layout/process1"/>
    <dgm:cxn modelId="{2A9BD4CE-C92B-46F4-8D7A-70DF1092420D}" type="presParOf" srcId="{EA34BAB2-05DF-4BB6-A756-80CE31323038}" destId="{30FFCB87-BB9F-4CEA-8696-3B09E8B7B46E}" srcOrd="0" destOrd="0" presId="urn:microsoft.com/office/officeart/2005/8/layout/process1"/>
    <dgm:cxn modelId="{6E7DAC93-16DA-433F-9BC7-A77FCFF88284}" type="presParOf" srcId="{EA34BAB2-05DF-4BB6-A756-80CE31323038}" destId="{A4011067-FFC3-4125-9DCC-A59A68305B8D}" srcOrd="1" destOrd="0" presId="urn:microsoft.com/office/officeart/2005/8/layout/process1"/>
    <dgm:cxn modelId="{92E3EBF7-4A7E-4B20-84EB-8582713D40F0}" type="presParOf" srcId="{A4011067-FFC3-4125-9DCC-A59A68305B8D}" destId="{EAF79B24-7E38-4701-B485-248F2D7AA3F6}" srcOrd="0" destOrd="0" presId="urn:microsoft.com/office/officeart/2005/8/layout/process1"/>
    <dgm:cxn modelId="{63CA5EF5-8B59-457E-843B-77B6652B917A}" type="presParOf" srcId="{EA34BAB2-05DF-4BB6-A756-80CE31323038}" destId="{DBD93DE5-7A47-46E8-AD77-539BC1760D64}" srcOrd="2" destOrd="0" presId="urn:microsoft.com/office/officeart/2005/8/layout/process1"/>
    <dgm:cxn modelId="{586552D6-9D5D-4015-A0DB-29705BD07D1D}" type="presParOf" srcId="{EA34BAB2-05DF-4BB6-A756-80CE31323038}" destId="{C6274B91-3133-42CC-A725-2B3D9AB357D4}" srcOrd="3" destOrd="0" presId="urn:microsoft.com/office/officeart/2005/8/layout/process1"/>
    <dgm:cxn modelId="{3BA26E9B-40B4-4997-9C8A-4C2B322510A5}" type="presParOf" srcId="{C6274B91-3133-42CC-A725-2B3D9AB357D4}" destId="{19D09FE7-C8DE-4768-9A2C-4EEA637CEE09}" srcOrd="0" destOrd="0" presId="urn:microsoft.com/office/officeart/2005/8/layout/process1"/>
    <dgm:cxn modelId="{D61C705B-836E-4D11-83E5-86120CDC4E3E}" type="presParOf" srcId="{EA34BAB2-05DF-4BB6-A756-80CE31323038}" destId="{5B291DDF-75ED-4C70-A0ED-4408566F304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4A63E4-473B-433B-9329-1DD2CE603179}">
      <dsp:nvSpPr>
        <dsp:cNvPr id="0" name=""/>
        <dsp:cNvSpPr/>
      </dsp:nvSpPr>
      <dsp:spPr>
        <a:xfrm>
          <a:off x="3480913" y="941869"/>
          <a:ext cx="72557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25573" y="45720"/>
              </a:lnTo>
            </a:path>
          </a:pathLst>
        </a:custGeom>
        <a:noFill/>
        <a:ln w="19050" cap="flat" cmpd="sng" algn="ctr">
          <a:solidFill>
            <a:schemeClr val="accent2"/>
          </a:solidFill>
          <a:prstDash val="solid"/>
          <a:miter lim="800000"/>
          <a:tailEnd type="arrow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824795" y="983808"/>
        <a:ext cx="37808" cy="7561"/>
      </dsp:txXfrm>
    </dsp:sp>
    <dsp:sp modelId="{5F52C19A-F54C-4226-9E6E-579F1355AFCE}">
      <dsp:nvSpPr>
        <dsp:cNvPr id="0" name=""/>
        <dsp:cNvSpPr/>
      </dsp:nvSpPr>
      <dsp:spPr>
        <a:xfrm>
          <a:off x="195000" y="1275"/>
          <a:ext cx="3287712" cy="1972627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Establish connection to SpaceX-API via requests </a:t>
          </a:r>
        </a:p>
      </dsp:txBody>
      <dsp:txXfrm>
        <a:off x="195000" y="1275"/>
        <a:ext cx="3287712" cy="1972627"/>
      </dsp:txXfrm>
    </dsp:sp>
    <dsp:sp modelId="{7B1DFFA3-FF07-4365-B6D5-7477022EE01F}">
      <dsp:nvSpPr>
        <dsp:cNvPr id="0" name=""/>
        <dsp:cNvSpPr/>
      </dsp:nvSpPr>
      <dsp:spPr>
        <a:xfrm>
          <a:off x="1838856" y="1972103"/>
          <a:ext cx="4043886" cy="725573"/>
        </a:xfrm>
        <a:custGeom>
          <a:avLst/>
          <a:gdLst/>
          <a:ahLst/>
          <a:cxnLst/>
          <a:rect l="0" t="0" r="0" b="0"/>
          <a:pathLst>
            <a:path>
              <a:moveTo>
                <a:pt x="4043886" y="0"/>
              </a:moveTo>
              <a:lnTo>
                <a:pt x="4043886" y="379886"/>
              </a:lnTo>
              <a:lnTo>
                <a:pt x="0" y="379886"/>
              </a:lnTo>
              <a:lnTo>
                <a:pt x="0" y="725573"/>
              </a:lnTo>
            </a:path>
          </a:pathLst>
        </a:custGeom>
        <a:noFill/>
        <a:ln w="19050" cap="flat" cmpd="sng" algn="ctr">
          <a:solidFill>
            <a:schemeClr val="accent2"/>
          </a:solidFill>
          <a:prstDash val="solid"/>
          <a:miter lim="800000"/>
          <a:tailEnd type="arrow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757950" y="2331109"/>
        <a:ext cx="205698" cy="7561"/>
      </dsp:txXfrm>
    </dsp:sp>
    <dsp:sp modelId="{47B700B9-4480-4469-A466-90C84695FABB}">
      <dsp:nvSpPr>
        <dsp:cNvPr id="0" name=""/>
        <dsp:cNvSpPr/>
      </dsp:nvSpPr>
      <dsp:spPr>
        <a:xfrm>
          <a:off x="4238886" y="1275"/>
          <a:ext cx="3287712" cy="1972627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Transform data(.</a:t>
          </a:r>
          <a:r>
            <a:rPr lang="en-IN" sz="2800" kern="1200" dirty="0" err="1"/>
            <a:t>json</a:t>
          </a:r>
          <a:r>
            <a:rPr lang="en-IN" sz="2800" kern="1200" dirty="0"/>
            <a:t>) into table/dataframe</a:t>
          </a:r>
        </a:p>
      </dsp:txBody>
      <dsp:txXfrm>
        <a:off x="4238886" y="1275"/>
        <a:ext cx="3287712" cy="1972627"/>
      </dsp:txXfrm>
    </dsp:sp>
    <dsp:sp modelId="{C32E23C2-2AD4-4E82-9FF6-452F469011BC}">
      <dsp:nvSpPr>
        <dsp:cNvPr id="0" name=""/>
        <dsp:cNvSpPr/>
      </dsp:nvSpPr>
      <dsp:spPr>
        <a:xfrm>
          <a:off x="3480913" y="3670670"/>
          <a:ext cx="72557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25573" y="45720"/>
              </a:lnTo>
            </a:path>
          </a:pathLst>
        </a:custGeom>
        <a:noFill/>
        <a:ln w="19050" cap="flat" cmpd="sng" algn="ctr">
          <a:solidFill>
            <a:schemeClr val="accent2"/>
          </a:solidFill>
          <a:prstDash val="solid"/>
          <a:miter lim="800000"/>
          <a:tailEnd type="arrow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824795" y="3712609"/>
        <a:ext cx="37808" cy="7561"/>
      </dsp:txXfrm>
    </dsp:sp>
    <dsp:sp modelId="{6A8BE629-B437-4CFF-AF19-7975AEF6C16E}">
      <dsp:nvSpPr>
        <dsp:cNvPr id="0" name=""/>
        <dsp:cNvSpPr/>
      </dsp:nvSpPr>
      <dsp:spPr>
        <a:xfrm>
          <a:off x="195000" y="2730076"/>
          <a:ext cx="3287712" cy="1972627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Clean/Filter dataframe</a:t>
          </a:r>
        </a:p>
      </dsp:txBody>
      <dsp:txXfrm>
        <a:off x="195000" y="2730076"/>
        <a:ext cx="3287712" cy="1972627"/>
      </dsp:txXfrm>
    </dsp:sp>
    <dsp:sp modelId="{CE5F3E31-AC17-40E4-95BE-EE250D70355B}">
      <dsp:nvSpPr>
        <dsp:cNvPr id="0" name=""/>
        <dsp:cNvSpPr/>
      </dsp:nvSpPr>
      <dsp:spPr>
        <a:xfrm>
          <a:off x="4238886" y="2730076"/>
          <a:ext cx="3287712" cy="1972627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(Optional)Export to (.csv) file</a:t>
          </a:r>
        </a:p>
      </dsp:txBody>
      <dsp:txXfrm>
        <a:off x="4238886" y="2730076"/>
        <a:ext cx="3287712" cy="19726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14EFDC-F451-485C-82D7-37E169A90510}">
      <dsp:nvSpPr>
        <dsp:cNvPr id="0" name=""/>
        <dsp:cNvSpPr/>
      </dsp:nvSpPr>
      <dsp:spPr>
        <a:xfrm>
          <a:off x="0" y="3910702"/>
          <a:ext cx="6179671" cy="51327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700" kern="1200"/>
        </a:p>
      </dsp:txBody>
      <dsp:txXfrm>
        <a:off x="0" y="3910702"/>
        <a:ext cx="6179671" cy="513277"/>
      </dsp:txXfrm>
    </dsp:sp>
    <dsp:sp modelId="{063155F5-EE1C-44EF-A7D8-77B97AB534E9}">
      <dsp:nvSpPr>
        <dsp:cNvPr id="0" name=""/>
        <dsp:cNvSpPr/>
      </dsp:nvSpPr>
      <dsp:spPr>
        <a:xfrm rot="10800000">
          <a:off x="0" y="3128980"/>
          <a:ext cx="6179671" cy="789420"/>
        </a:xfrm>
        <a:prstGeom prst="upArrowCallout">
          <a:avLst/>
        </a:prstGeom>
        <a:solidFill>
          <a:schemeClr val="accent3">
            <a:hueOff val="-224799"/>
            <a:satOff val="-2666"/>
            <a:lumOff val="-458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700" kern="1200"/>
        </a:p>
      </dsp:txBody>
      <dsp:txXfrm rot="10800000">
        <a:off x="0" y="3128980"/>
        <a:ext cx="6179671" cy="512941"/>
      </dsp:txXfrm>
    </dsp:sp>
    <dsp:sp modelId="{DAA02095-5A44-4F9D-A7F4-B6335EC03C22}">
      <dsp:nvSpPr>
        <dsp:cNvPr id="0" name=""/>
        <dsp:cNvSpPr/>
      </dsp:nvSpPr>
      <dsp:spPr>
        <a:xfrm rot="10800000">
          <a:off x="0" y="2347259"/>
          <a:ext cx="6179671" cy="789420"/>
        </a:xfrm>
        <a:prstGeom prst="upArrowCallout">
          <a:avLst/>
        </a:prstGeom>
        <a:solidFill>
          <a:schemeClr val="accent3">
            <a:hueOff val="-449598"/>
            <a:satOff val="-5331"/>
            <a:lumOff val="-917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700" kern="1200"/>
        </a:p>
      </dsp:txBody>
      <dsp:txXfrm rot="10800000">
        <a:off x="0" y="2347259"/>
        <a:ext cx="6179671" cy="512941"/>
      </dsp:txXfrm>
    </dsp:sp>
    <dsp:sp modelId="{143B44D6-1696-47E4-8B5F-C9BE9446568B}">
      <dsp:nvSpPr>
        <dsp:cNvPr id="0" name=""/>
        <dsp:cNvSpPr/>
      </dsp:nvSpPr>
      <dsp:spPr>
        <a:xfrm rot="10800000">
          <a:off x="0" y="1565537"/>
          <a:ext cx="6179671" cy="789420"/>
        </a:xfrm>
        <a:prstGeom prst="upArrowCallout">
          <a:avLst/>
        </a:prstGeom>
        <a:solidFill>
          <a:schemeClr val="accent3">
            <a:hueOff val="-674396"/>
            <a:satOff val="-7997"/>
            <a:lumOff val="-1376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Filter for table</a:t>
          </a:r>
        </a:p>
      </dsp:txBody>
      <dsp:txXfrm rot="10800000">
        <a:off x="0" y="1565537"/>
        <a:ext cx="6179671" cy="512941"/>
      </dsp:txXfrm>
    </dsp:sp>
    <dsp:sp modelId="{22E5FEF8-18C6-42B8-AA5C-A84AC15535AB}">
      <dsp:nvSpPr>
        <dsp:cNvPr id="0" name=""/>
        <dsp:cNvSpPr/>
      </dsp:nvSpPr>
      <dsp:spPr>
        <a:xfrm rot="10800000">
          <a:off x="0" y="783815"/>
          <a:ext cx="6179671" cy="789420"/>
        </a:xfrm>
        <a:prstGeom prst="upArrowCallout">
          <a:avLst/>
        </a:prstGeom>
        <a:solidFill>
          <a:schemeClr val="accent3">
            <a:hueOff val="-899195"/>
            <a:satOff val="-10662"/>
            <a:lumOff val="-1835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Create BeautifulSoup Object</a:t>
          </a:r>
        </a:p>
      </dsp:txBody>
      <dsp:txXfrm rot="10800000">
        <a:off x="0" y="783815"/>
        <a:ext cx="6179671" cy="512941"/>
      </dsp:txXfrm>
    </dsp:sp>
    <dsp:sp modelId="{A0DF7B3A-E110-4017-A5D9-3B111ECFFCF8}">
      <dsp:nvSpPr>
        <dsp:cNvPr id="0" name=""/>
        <dsp:cNvSpPr/>
      </dsp:nvSpPr>
      <dsp:spPr>
        <a:xfrm rot="10800000">
          <a:off x="0" y="2093"/>
          <a:ext cx="6179671" cy="789420"/>
        </a:xfrm>
        <a:prstGeom prst="upArrowCallout">
          <a:avLst/>
        </a:prstGeom>
        <a:solidFill>
          <a:schemeClr val="accent3">
            <a:hueOff val="-1123994"/>
            <a:satOff val="-13328"/>
            <a:lumOff val="-2294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Establish HTML connection</a:t>
          </a:r>
        </a:p>
      </dsp:txBody>
      <dsp:txXfrm rot="10800000">
        <a:off x="0" y="2093"/>
        <a:ext cx="6179671" cy="5129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BF0893-7EB2-492C-8547-F36F911D7CD3}">
      <dsp:nvSpPr>
        <dsp:cNvPr id="0" name=""/>
        <dsp:cNvSpPr/>
      </dsp:nvSpPr>
      <dsp:spPr>
        <a:xfrm>
          <a:off x="6239281" y="719108"/>
          <a:ext cx="1885432" cy="1885529"/>
        </a:xfrm>
        <a:prstGeom prst="ellipse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32CAA5-14FA-4E07-B4BA-FC125C3EB2FE}">
      <dsp:nvSpPr>
        <dsp:cNvPr id="0" name=""/>
        <dsp:cNvSpPr/>
      </dsp:nvSpPr>
      <dsp:spPr>
        <a:xfrm>
          <a:off x="6302345" y="781970"/>
          <a:ext cx="1760114" cy="175980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300" kern="1200"/>
        </a:p>
      </dsp:txBody>
      <dsp:txXfrm>
        <a:off x="6553790" y="1033418"/>
        <a:ext cx="1257224" cy="1256909"/>
      </dsp:txXfrm>
    </dsp:sp>
    <dsp:sp modelId="{E67CAB40-4852-4F72-9752-53526C47E426}">
      <dsp:nvSpPr>
        <dsp:cNvPr id="0" name=""/>
        <dsp:cNvSpPr/>
      </dsp:nvSpPr>
      <dsp:spPr>
        <a:xfrm rot="2700000">
          <a:off x="4282685" y="718975"/>
          <a:ext cx="1885463" cy="1885463"/>
        </a:xfrm>
        <a:prstGeom prst="teardrop">
          <a:avLst>
            <a:gd name="adj" fmla="val 100000"/>
          </a:avLst>
        </a:prstGeom>
        <a:solidFill>
          <a:schemeClr val="accent2">
            <a:shade val="80000"/>
            <a:hueOff val="-56058"/>
            <a:satOff val="-3637"/>
            <a:lumOff val="90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A235F0-A69C-41C8-A58E-9DF0FAFC5C17}">
      <dsp:nvSpPr>
        <dsp:cNvPr id="0" name=""/>
        <dsp:cNvSpPr/>
      </dsp:nvSpPr>
      <dsp:spPr>
        <a:xfrm>
          <a:off x="4353848" y="781970"/>
          <a:ext cx="1760114" cy="175980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-56058"/>
              <a:satOff val="-3637"/>
              <a:lumOff val="90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Simplify to Boolean values</a:t>
          </a:r>
        </a:p>
      </dsp:txBody>
      <dsp:txXfrm>
        <a:off x="4605293" y="1033418"/>
        <a:ext cx="1257224" cy="1256909"/>
      </dsp:txXfrm>
    </dsp:sp>
    <dsp:sp modelId="{F4DAA90C-010B-4B32-8522-8B93D874B44C}">
      <dsp:nvSpPr>
        <dsp:cNvPr id="0" name=""/>
        <dsp:cNvSpPr/>
      </dsp:nvSpPr>
      <dsp:spPr>
        <a:xfrm rot="2700000">
          <a:off x="2342273" y="718975"/>
          <a:ext cx="1885463" cy="1885463"/>
        </a:xfrm>
        <a:prstGeom prst="teardrop">
          <a:avLst>
            <a:gd name="adj" fmla="val 100000"/>
          </a:avLst>
        </a:prstGeom>
        <a:solidFill>
          <a:schemeClr val="accent2">
            <a:shade val="80000"/>
            <a:hueOff val="-112117"/>
            <a:satOff val="-7273"/>
            <a:lumOff val="180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4B3A3E-F107-4E19-9AE1-10AFF3B99514}">
      <dsp:nvSpPr>
        <dsp:cNvPr id="0" name=""/>
        <dsp:cNvSpPr/>
      </dsp:nvSpPr>
      <dsp:spPr>
        <a:xfrm>
          <a:off x="2405352" y="781970"/>
          <a:ext cx="1760114" cy="175980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-112117"/>
              <a:satOff val="-7273"/>
              <a:lumOff val="180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Cleaning data</a:t>
          </a:r>
        </a:p>
      </dsp:txBody>
      <dsp:txXfrm>
        <a:off x="2656797" y="1033418"/>
        <a:ext cx="1257224" cy="1256909"/>
      </dsp:txXfrm>
    </dsp:sp>
    <dsp:sp modelId="{3C9B82E9-7D59-4462-AF48-D40E4CBF470E}">
      <dsp:nvSpPr>
        <dsp:cNvPr id="0" name=""/>
        <dsp:cNvSpPr/>
      </dsp:nvSpPr>
      <dsp:spPr>
        <a:xfrm rot="2700000">
          <a:off x="393777" y="718975"/>
          <a:ext cx="1885463" cy="1885463"/>
        </a:xfrm>
        <a:prstGeom prst="teardrop">
          <a:avLst>
            <a:gd name="adj" fmla="val 100000"/>
          </a:avLst>
        </a:prstGeom>
        <a:solidFill>
          <a:schemeClr val="accent2">
            <a:shade val="80000"/>
            <a:hueOff val="-168175"/>
            <a:satOff val="-10910"/>
            <a:lumOff val="270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3259F9-DCBD-4478-B8D1-488BCC759886}">
      <dsp:nvSpPr>
        <dsp:cNvPr id="0" name=""/>
        <dsp:cNvSpPr/>
      </dsp:nvSpPr>
      <dsp:spPr>
        <a:xfrm>
          <a:off x="456856" y="781970"/>
          <a:ext cx="1760114" cy="175980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-168175"/>
              <a:satOff val="-10910"/>
              <a:lumOff val="270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Load data as dataframe</a:t>
          </a:r>
        </a:p>
      </dsp:txBody>
      <dsp:txXfrm>
        <a:off x="708301" y="1033418"/>
        <a:ext cx="1257224" cy="12569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FFCB87-BB9F-4CEA-8696-3B09E8B7B46E}">
      <dsp:nvSpPr>
        <dsp:cNvPr id="0" name=""/>
        <dsp:cNvSpPr/>
      </dsp:nvSpPr>
      <dsp:spPr>
        <a:xfrm>
          <a:off x="9523" y="286570"/>
          <a:ext cx="2846515" cy="170790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 dirty="0"/>
            <a:t>Building</a:t>
          </a:r>
        </a:p>
      </dsp:txBody>
      <dsp:txXfrm>
        <a:off x="59546" y="336593"/>
        <a:ext cx="2746469" cy="1607863"/>
      </dsp:txXfrm>
    </dsp:sp>
    <dsp:sp modelId="{A4011067-FFC3-4125-9DCC-A59A68305B8D}">
      <dsp:nvSpPr>
        <dsp:cNvPr id="0" name=""/>
        <dsp:cNvSpPr/>
      </dsp:nvSpPr>
      <dsp:spPr>
        <a:xfrm>
          <a:off x="3140691" y="787557"/>
          <a:ext cx="603461" cy="7059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800" kern="1200"/>
        </a:p>
      </dsp:txBody>
      <dsp:txXfrm>
        <a:off x="3140691" y="928744"/>
        <a:ext cx="422423" cy="423561"/>
      </dsp:txXfrm>
    </dsp:sp>
    <dsp:sp modelId="{DBD93DE5-7A47-46E8-AD77-539BC1760D64}">
      <dsp:nvSpPr>
        <dsp:cNvPr id="0" name=""/>
        <dsp:cNvSpPr/>
      </dsp:nvSpPr>
      <dsp:spPr>
        <a:xfrm>
          <a:off x="3994646" y="286570"/>
          <a:ext cx="2846515" cy="1707909"/>
        </a:xfrm>
        <a:prstGeom prst="roundRect">
          <a:avLst>
            <a:gd name="adj" fmla="val 10000"/>
          </a:avLst>
        </a:prstGeom>
        <a:solidFill>
          <a:schemeClr val="accent2">
            <a:hueOff val="1942231"/>
            <a:satOff val="-4176"/>
            <a:lumOff val="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 dirty="0"/>
            <a:t>Evaluation and Improvement</a:t>
          </a:r>
        </a:p>
      </dsp:txBody>
      <dsp:txXfrm>
        <a:off x="4044669" y="336593"/>
        <a:ext cx="2746469" cy="1607863"/>
      </dsp:txXfrm>
    </dsp:sp>
    <dsp:sp modelId="{C6274B91-3133-42CC-A725-2B3D9AB357D4}">
      <dsp:nvSpPr>
        <dsp:cNvPr id="0" name=""/>
        <dsp:cNvSpPr/>
      </dsp:nvSpPr>
      <dsp:spPr>
        <a:xfrm>
          <a:off x="7125813" y="787557"/>
          <a:ext cx="603461" cy="7059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3884461"/>
            <a:satOff val="-8352"/>
            <a:lumOff val="29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800" kern="1200"/>
        </a:p>
      </dsp:txBody>
      <dsp:txXfrm>
        <a:off x="7125813" y="928744"/>
        <a:ext cx="422423" cy="423561"/>
      </dsp:txXfrm>
    </dsp:sp>
    <dsp:sp modelId="{5B291DDF-75ED-4C70-A0ED-4408566F3040}">
      <dsp:nvSpPr>
        <dsp:cNvPr id="0" name=""/>
        <dsp:cNvSpPr/>
      </dsp:nvSpPr>
      <dsp:spPr>
        <a:xfrm>
          <a:off x="7979768" y="286570"/>
          <a:ext cx="2846515" cy="1707909"/>
        </a:xfrm>
        <a:prstGeom prst="roundRect">
          <a:avLst>
            <a:gd name="adj" fmla="val 10000"/>
          </a:avLst>
        </a:prstGeom>
        <a:solidFill>
          <a:schemeClr val="accent2">
            <a:hueOff val="3884461"/>
            <a:satOff val="-8352"/>
            <a:lumOff val="2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 dirty="0"/>
            <a:t>Conclusion</a:t>
          </a:r>
        </a:p>
      </dsp:txBody>
      <dsp:txXfrm>
        <a:off x="8029791" y="336593"/>
        <a:ext cx="2746469" cy="16078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AE6F21-F9AA-B804-F44A-0E1CBE7D10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13024-4032-4B4F-8680-09D5E08EDB6E}" type="datetimeFigureOut">
              <a:rPr lang="en-US" smtClean="0"/>
              <a:t>1/26/2024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357A0-8177-46BC-BFCE-19D99E3453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E225E-43E0-7047-8ADB-DD9EBB41B4D0}" type="datetimeFigureOut">
              <a:rPr lang="en-US" noProof="0" smtClean="0"/>
              <a:t>1/26/2024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66290-4595-5745-A50F-D5EC13BAC60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729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74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221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7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D792B1F-855B-FC83-1023-94C0976E9848}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359D7C-AC03-77FE-CA1D-B96B46B08D16}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AA487F-3729-4692-1A21-35558A2D840B}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4B8E19A-569B-855B-EBF8-C02F2998ABC8}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95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C6679A-1B60-DCCD-7295-255649B92C60}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07008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86784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66560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46336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259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764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06269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92774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3259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19764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6269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2774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Picture Placeholder 38">
            <a:extLst>
              <a:ext uri="{FF2B5EF4-FFF2-40B4-BE49-F238E27FC236}">
                <a16:creationId xmlns:a16="http://schemas.microsoft.com/office/drawing/2014/main" id="{08C258FA-3031-35D9-6558-64BA58554EF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07008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39">
            <a:extLst>
              <a:ext uri="{FF2B5EF4-FFF2-40B4-BE49-F238E27FC236}">
                <a16:creationId xmlns:a16="http://schemas.microsoft.com/office/drawing/2014/main" id="{465869E5-C0B6-69BE-1E2D-A4496F633D2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986784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0">
            <a:extLst>
              <a:ext uri="{FF2B5EF4-FFF2-40B4-BE49-F238E27FC236}">
                <a16:creationId xmlns:a16="http://schemas.microsoft.com/office/drawing/2014/main" id="{601870D8-4080-BDC3-CD50-097B328E178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66560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1">
            <a:extLst>
              <a:ext uri="{FF2B5EF4-FFF2-40B4-BE49-F238E27FC236}">
                <a16:creationId xmlns:a16="http://schemas.microsoft.com/office/drawing/2014/main" id="{B4779DAA-6424-E58D-2CC8-7DE922E2AFD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546336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46">
            <a:extLst>
              <a:ext uri="{FF2B5EF4-FFF2-40B4-BE49-F238E27FC236}">
                <a16:creationId xmlns:a16="http://schemas.microsoft.com/office/drawing/2014/main" id="{1732A3A5-B50F-7A5D-DA66-644509A999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3259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6">
            <a:extLst>
              <a:ext uri="{FF2B5EF4-FFF2-40B4-BE49-F238E27FC236}">
                <a16:creationId xmlns:a16="http://schemas.microsoft.com/office/drawing/2014/main" id="{87CC578C-FDBD-2BD2-8930-A795C0A8D1F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19764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6">
            <a:extLst>
              <a:ext uri="{FF2B5EF4-FFF2-40B4-BE49-F238E27FC236}">
                <a16:creationId xmlns:a16="http://schemas.microsoft.com/office/drawing/2014/main" id="{6CE31252-6548-7D94-98E5-E652CED78F2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06269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6">
            <a:extLst>
              <a:ext uri="{FF2B5EF4-FFF2-40B4-BE49-F238E27FC236}">
                <a16:creationId xmlns:a16="http://schemas.microsoft.com/office/drawing/2014/main" id="{2C4E0AF4-17FD-BEAA-BDD9-806DC564D2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992774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6">
            <a:extLst>
              <a:ext uri="{FF2B5EF4-FFF2-40B4-BE49-F238E27FC236}">
                <a16:creationId xmlns:a16="http://schemas.microsoft.com/office/drawing/2014/main" id="{35C6F103-92F0-87A2-E3CC-656E2EF3E36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3259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6">
            <a:extLst>
              <a:ext uri="{FF2B5EF4-FFF2-40B4-BE49-F238E27FC236}">
                <a16:creationId xmlns:a16="http://schemas.microsoft.com/office/drawing/2014/main" id="{C30881DE-F3FC-C690-BFCB-9EF66A5EB14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19764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46">
            <a:extLst>
              <a:ext uri="{FF2B5EF4-FFF2-40B4-BE49-F238E27FC236}">
                <a16:creationId xmlns:a16="http://schemas.microsoft.com/office/drawing/2014/main" id="{971AAA9F-B007-79B3-0B99-BE5131FC81F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06269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EDC1B84D-1134-2679-FDF4-5B93BE5F27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92774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4908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DEDA47D-E273-7C0A-CFFA-A38BA27188CA}"/>
              </a:ext>
            </a:extLst>
          </p:cNvPr>
          <p:cNvSpPr/>
          <p:nvPr userDrawn="1"/>
        </p:nvSpPr>
        <p:spPr>
          <a:xfrm rot="19260000" flipV="1">
            <a:off x="7523198" y="2771729"/>
            <a:ext cx="2140237" cy="472905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0" fmla="*/ 1607893 w 8239467"/>
              <a:gd name="connsiteY0" fmla="*/ 472905 h 5016456"/>
              <a:gd name="connsiteX1" fmla="*/ 3748130 w 8239467"/>
              <a:gd name="connsiteY1" fmla="*/ 256 h 5016456"/>
              <a:gd name="connsiteX2" fmla="*/ 5754431 w 8239467"/>
              <a:gd name="connsiteY2" fmla="*/ 453958 h 5016456"/>
              <a:gd name="connsiteX3" fmla="*/ 7427617 w 8239467"/>
              <a:gd name="connsiteY3" fmla="*/ 1647586 h 5016456"/>
              <a:gd name="connsiteX4" fmla="*/ 7864409 w 8239467"/>
              <a:gd name="connsiteY4" fmla="*/ 2141444 h 5016456"/>
              <a:gd name="connsiteX5" fmla="*/ 8181935 w 8239467"/>
              <a:gd name="connsiteY5" fmla="*/ 3652263 h 5016456"/>
              <a:gd name="connsiteX6" fmla="*/ 7514311 w 8239467"/>
              <a:gd name="connsiteY6" fmla="*/ 4625329 h 5016456"/>
              <a:gd name="connsiteX7" fmla="*/ 6194528 w 8239467"/>
              <a:gd name="connsiteY7" fmla="*/ 4840094 h 5016456"/>
              <a:gd name="connsiteX8" fmla="*/ 5773470 w 8239467"/>
              <a:gd name="connsiteY8" fmla="*/ 4635681 h 5016456"/>
              <a:gd name="connsiteX9" fmla="*/ 4807692 w 8239467"/>
              <a:gd name="connsiteY9" fmla="*/ 4320645 h 5016456"/>
              <a:gd name="connsiteX10" fmla="*/ 3911945 w 8239467"/>
              <a:gd name="connsiteY10" fmla="*/ 4430992 h 5016456"/>
              <a:gd name="connsiteX11" fmla="*/ 3193056 w 8239467"/>
              <a:gd name="connsiteY11" fmla="*/ 4694916 h 5016456"/>
              <a:gd name="connsiteX12" fmla="*/ 800152 w 8239467"/>
              <a:gd name="connsiteY12" fmla="*/ 4775642 h 5016456"/>
              <a:gd name="connsiteX13" fmla="*/ 363635 w 8239467"/>
              <a:gd name="connsiteY13" fmla="*/ 4374943 h 5016456"/>
              <a:gd name="connsiteX14" fmla="*/ 0 w 8239467"/>
              <a:gd name="connsiteY14" fmla="*/ 3580002 h 5016456"/>
              <a:gd name="connsiteX0" fmla="*/ 1244258 w 7875832"/>
              <a:gd name="connsiteY0" fmla="*/ 472905 h 5016456"/>
              <a:gd name="connsiteX1" fmla="*/ 3384495 w 7875832"/>
              <a:gd name="connsiteY1" fmla="*/ 256 h 5016456"/>
              <a:gd name="connsiteX2" fmla="*/ 5390796 w 7875832"/>
              <a:gd name="connsiteY2" fmla="*/ 453958 h 5016456"/>
              <a:gd name="connsiteX3" fmla="*/ 7063982 w 7875832"/>
              <a:gd name="connsiteY3" fmla="*/ 1647586 h 5016456"/>
              <a:gd name="connsiteX4" fmla="*/ 7500774 w 7875832"/>
              <a:gd name="connsiteY4" fmla="*/ 2141444 h 5016456"/>
              <a:gd name="connsiteX5" fmla="*/ 7818300 w 7875832"/>
              <a:gd name="connsiteY5" fmla="*/ 3652263 h 5016456"/>
              <a:gd name="connsiteX6" fmla="*/ 7150676 w 7875832"/>
              <a:gd name="connsiteY6" fmla="*/ 4625329 h 5016456"/>
              <a:gd name="connsiteX7" fmla="*/ 5830893 w 7875832"/>
              <a:gd name="connsiteY7" fmla="*/ 4840094 h 5016456"/>
              <a:gd name="connsiteX8" fmla="*/ 5409835 w 7875832"/>
              <a:gd name="connsiteY8" fmla="*/ 4635681 h 5016456"/>
              <a:gd name="connsiteX9" fmla="*/ 4444057 w 7875832"/>
              <a:gd name="connsiteY9" fmla="*/ 4320645 h 5016456"/>
              <a:gd name="connsiteX10" fmla="*/ 3548310 w 7875832"/>
              <a:gd name="connsiteY10" fmla="*/ 4430992 h 5016456"/>
              <a:gd name="connsiteX11" fmla="*/ 2829421 w 7875832"/>
              <a:gd name="connsiteY11" fmla="*/ 4694916 h 5016456"/>
              <a:gd name="connsiteX12" fmla="*/ 436517 w 7875832"/>
              <a:gd name="connsiteY12" fmla="*/ 4775642 h 5016456"/>
              <a:gd name="connsiteX13" fmla="*/ 0 w 7875832"/>
              <a:gd name="connsiteY13" fmla="*/ 4374943 h 5016456"/>
              <a:gd name="connsiteX0" fmla="*/ 807741 w 7439315"/>
              <a:gd name="connsiteY0" fmla="*/ 472905 h 5016456"/>
              <a:gd name="connsiteX1" fmla="*/ 2947978 w 7439315"/>
              <a:gd name="connsiteY1" fmla="*/ 256 h 5016456"/>
              <a:gd name="connsiteX2" fmla="*/ 4954279 w 7439315"/>
              <a:gd name="connsiteY2" fmla="*/ 453958 h 5016456"/>
              <a:gd name="connsiteX3" fmla="*/ 6627465 w 7439315"/>
              <a:gd name="connsiteY3" fmla="*/ 1647586 h 5016456"/>
              <a:gd name="connsiteX4" fmla="*/ 7064257 w 7439315"/>
              <a:gd name="connsiteY4" fmla="*/ 2141444 h 5016456"/>
              <a:gd name="connsiteX5" fmla="*/ 7381783 w 7439315"/>
              <a:gd name="connsiteY5" fmla="*/ 3652263 h 5016456"/>
              <a:gd name="connsiteX6" fmla="*/ 6714159 w 7439315"/>
              <a:gd name="connsiteY6" fmla="*/ 4625329 h 5016456"/>
              <a:gd name="connsiteX7" fmla="*/ 5394376 w 7439315"/>
              <a:gd name="connsiteY7" fmla="*/ 4840094 h 5016456"/>
              <a:gd name="connsiteX8" fmla="*/ 4973318 w 7439315"/>
              <a:gd name="connsiteY8" fmla="*/ 4635681 h 5016456"/>
              <a:gd name="connsiteX9" fmla="*/ 4007540 w 7439315"/>
              <a:gd name="connsiteY9" fmla="*/ 4320645 h 5016456"/>
              <a:gd name="connsiteX10" fmla="*/ 3111793 w 7439315"/>
              <a:gd name="connsiteY10" fmla="*/ 4430992 h 5016456"/>
              <a:gd name="connsiteX11" fmla="*/ 2392904 w 7439315"/>
              <a:gd name="connsiteY11" fmla="*/ 4694916 h 5016456"/>
              <a:gd name="connsiteX12" fmla="*/ 0 w 7439315"/>
              <a:gd name="connsiteY12" fmla="*/ 4775642 h 5016456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11" fmla="*/ 1585163 w 6631574"/>
              <a:gd name="connsiteY11" fmla="*/ 4694916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0" fmla="*/ 0 w 6631574"/>
              <a:gd name="connsiteY0" fmla="*/ 472905 h 4625329"/>
              <a:gd name="connsiteX1" fmla="*/ 2140237 w 6631574"/>
              <a:gd name="connsiteY1" fmla="*/ 256 h 4625329"/>
              <a:gd name="connsiteX2" fmla="*/ 4146538 w 6631574"/>
              <a:gd name="connsiteY2" fmla="*/ 453958 h 4625329"/>
              <a:gd name="connsiteX3" fmla="*/ 5819724 w 6631574"/>
              <a:gd name="connsiteY3" fmla="*/ 1647586 h 4625329"/>
              <a:gd name="connsiteX4" fmla="*/ 6256516 w 6631574"/>
              <a:gd name="connsiteY4" fmla="*/ 2141444 h 4625329"/>
              <a:gd name="connsiteX5" fmla="*/ 6574042 w 6631574"/>
              <a:gd name="connsiteY5" fmla="*/ 3652263 h 4625329"/>
              <a:gd name="connsiteX6" fmla="*/ 5906418 w 6631574"/>
              <a:gd name="connsiteY6" fmla="*/ 4625329 h 4625329"/>
              <a:gd name="connsiteX0" fmla="*/ 0 w 6631574"/>
              <a:gd name="connsiteY0" fmla="*/ 472905 h 3652263"/>
              <a:gd name="connsiteX1" fmla="*/ 2140237 w 6631574"/>
              <a:gd name="connsiteY1" fmla="*/ 256 h 3652263"/>
              <a:gd name="connsiteX2" fmla="*/ 4146538 w 6631574"/>
              <a:gd name="connsiteY2" fmla="*/ 453958 h 3652263"/>
              <a:gd name="connsiteX3" fmla="*/ 5819724 w 6631574"/>
              <a:gd name="connsiteY3" fmla="*/ 1647586 h 3652263"/>
              <a:gd name="connsiteX4" fmla="*/ 6256516 w 6631574"/>
              <a:gd name="connsiteY4" fmla="*/ 2141444 h 3652263"/>
              <a:gd name="connsiteX5" fmla="*/ 6574042 w 6631574"/>
              <a:gd name="connsiteY5" fmla="*/ 3652263 h 3652263"/>
              <a:gd name="connsiteX0" fmla="*/ 0 w 6256516"/>
              <a:gd name="connsiteY0" fmla="*/ 472905 h 2141444"/>
              <a:gd name="connsiteX1" fmla="*/ 2140237 w 6256516"/>
              <a:gd name="connsiteY1" fmla="*/ 256 h 2141444"/>
              <a:gd name="connsiteX2" fmla="*/ 4146538 w 6256516"/>
              <a:gd name="connsiteY2" fmla="*/ 453958 h 2141444"/>
              <a:gd name="connsiteX3" fmla="*/ 5819724 w 6256516"/>
              <a:gd name="connsiteY3" fmla="*/ 1647586 h 2141444"/>
              <a:gd name="connsiteX4" fmla="*/ 6256516 w 6256516"/>
              <a:gd name="connsiteY4" fmla="*/ 2141444 h 2141444"/>
              <a:gd name="connsiteX0" fmla="*/ 0 w 5819724"/>
              <a:gd name="connsiteY0" fmla="*/ 472905 h 1647586"/>
              <a:gd name="connsiteX1" fmla="*/ 2140237 w 5819724"/>
              <a:gd name="connsiteY1" fmla="*/ 256 h 1647586"/>
              <a:gd name="connsiteX2" fmla="*/ 4146538 w 5819724"/>
              <a:gd name="connsiteY2" fmla="*/ 453958 h 1647586"/>
              <a:gd name="connsiteX3" fmla="*/ 5819724 w 5819724"/>
              <a:gd name="connsiteY3" fmla="*/ 1647586 h 1647586"/>
              <a:gd name="connsiteX0" fmla="*/ 0 w 4146538"/>
              <a:gd name="connsiteY0" fmla="*/ 472905 h 472905"/>
              <a:gd name="connsiteX1" fmla="*/ 2140237 w 4146538"/>
              <a:gd name="connsiteY1" fmla="*/ 256 h 472905"/>
              <a:gd name="connsiteX2" fmla="*/ 4146538 w 4146538"/>
              <a:gd name="connsiteY2" fmla="*/ 453958 h 472905"/>
              <a:gd name="connsiteX0" fmla="*/ 0 w 2140237"/>
              <a:gd name="connsiteY0" fmla="*/ 472905 h 472905"/>
              <a:gd name="connsiteX1" fmla="*/ 2140237 w 2140237"/>
              <a:gd name="connsiteY1" fmla="*/ 256 h 472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40237" h="472905">
                <a:moveTo>
                  <a:pt x="0" y="472905"/>
                </a:moveTo>
                <a:cubicBezTo>
                  <a:pt x="686401" y="145037"/>
                  <a:pt x="1400487" y="-7126"/>
                  <a:pt x="2140237" y="25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02F7449-FACA-BB9A-408D-B21177D89A3F}"/>
              </a:ext>
            </a:extLst>
          </p:cNvPr>
          <p:cNvSpPr/>
          <p:nvPr userDrawn="1"/>
        </p:nvSpPr>
        <p:spPr>
          <a:xfrm rot="20580000" flipH="1">
            <a:off x="3447610" y="4196051"/>
            <a:ext cx="2006301" cy="453702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18" fmla="*/ 3940078 w 8339975"/>
              <a:gd name="connsiteY18" fmla="*/ 91440 h 5016200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499674 w 8338852"/>
              <a:gd name="connsiteY14" fmla="*/ 1383847 h 5016200"/>
              <a:gd name="connsiteX15" fmla="*/ 1317191 w 8338852"/>
              <a:gd name="connsiteY15" fmla="*/ 689538 h 5016200"/>
              <a:gd name="connsiteX16" fmla="*/ 1707278 w 8338852"/>
              <a:gd name="connsiteY16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317191 w 8338852"/>
              <a:gd name="connsiteY14" fmla="*/ 689538 h 5016200"/>
              <a:gd name="connsiteX15" fmla="*/ 1707278 w 8338852"/>
              <a:gd name="connsiteY15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707278 w 8338852"/>
              <a:gd name="connsiteY14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0" fmla="*/ 3384495 w 7875832"/>
              <a:gd name="connsiteY0" fmla="*/ 0 h 5016200"/>
              <a:gd name="connsiteX1" fmla="*/ 5390796 w 7875832"/>
              <a:gd name="connsiteY1" fmla="*/ 453702 h 5016200"/>
              <a:gd name="connsiteX2" fmla="*/ 7063982 w 7875832"/>
              <a:gd name="connsiteY2" fmla="*/ 1647330 h 5016200"/>
              <a:gd name="connsiteX3" fmla="*/ 7500774 w 7875832"/>
              <a:gd name="connsiteY3" fmla="*/ 2141188 h 5016200"/>
              <a:gd name="connsiteX4" fmla="*/ 7818300 w 7875832"/>
              <a:gd name="connsiteY4" fmla="*/ 3652007 h 5016200"/>
              <a:gd name="connsiteX5" fmla="*/ 7150676 w 7875832"/>
              <a:gd name="connsiteY5" fmla="*/ 4625073 h 5016200"/>
              <a:gd name="connsiteX6" fmla="*/ 5830893 w 7875832"/>
              <a:gd name="connsiteY6" fmla="*/ 4839838 h 5016200"/>
              <a:gd name="connsiteX7" fmla="*/ 5409835 w 7875832"/>
              <a:gd name="connsiteY7" fmla="*/ 4635425 h 5016200"/>
              <a:gd name="connsiteX8" fmla="*/ 4444057 w 7875832"/>
              <a:gd name="connsiteY8" fmla="*/ 4320389 h 5016200"/>
              <a:gd name="connsiteX9" fmla="*/ 3548310 w 7875832"/>
              <a:gd name="connsiteY9" fmla="*/ 4430736 h 5016200"/>
              <a:gd name="connsiteX10" fmla="*/ 2829421 w 7875832"/>
              <a:gd name="connsiteY10" fmla="*/ 4694660 h 5016200"/>
              <a:gd name="connsiteX11" fmla="*/ 436517 w 7875832"/>
              <a:gd name="connsiteY11" fmla="*/ 4775386 h 5016200"/>
              <a:gd name="connsiteX12" fmla="*/ 0 w 7875832"/>
              <a:gd name="connsiteY12" fmla="*/ 4374687 h 5016200"/>
              <a:gd name="connsiteX0" fmla="*/ 2947978 w 7439315"/>
              <a:gd name="connsiteY0" fmla="*/ 0 h 5016200"/>
              <a:gd name="connsiteX1" fmla="*/ 4954279 w 7439315"/>
              <a:gd name="connsiteY1" fmla="*/ 453702 h 5016200"/>
              <a:gd name="connsiteX2" fmla="*/ 6627465 w 7439315"/>
              <a:gd name="connsiteY2" fmla="*/ 1647330 h 5016200"/>
              <a:gd name="connsiteX3" fmla="*/ 7064257 w 7439315"/>
              <a:gd name="connsiteY3" fmla="*/ 2141188 h 5016200"/>
              <a:gd name="connsiteX4" fmla="*/ 7381783 w 7439315"/>
              <a:gd name="connsiteY4" fmla="*/ 3652007 h 5016200"/>
              <a:gd name="connsiteX5" fmla="*/ 6714159 w 7439315"/>
              <a:gd name="connsiteY5" fmla="*/ 4625073 h 5016200"/>
              <a:gd name="connsiteX6" fmla="*/ 5394376 w 7439315"/>
              <a:gd name="connsiteY6" fmla="*/ 4839838 h 5016200"/>
              <a:gd name="connsiteX7" fmla="*/ 4973318 w 7439315"/>
              <a:gd name="connsiteY7" fmla="*/ 4635425 h 5016200"/>
              <a:gd name="connsiteX8" fmla="*/ 4007540 w 7439315"/>
              <a:gd name="connsiteY8" fmla="*/ 4320389 h 5016200"/>
              <a:gd name="connsiteX9" fmla="*/ 3111793 w 7439315"/>
              <a:gd name="connsiteY9" fmla="*/ 4430736 h 5016200"/>
              <a:gd name="connsiteX10" fmla="*/ 2392904 w 7439315"/>
              <a:gd name="connsiteY10" fmla="*/ 4694660 h 5016200"/>
              <a:gd name="connsiteX11" fmla="*/ 0 w 7439315"/>
              <a:gd name="connsiteY11" fmla="*/ 4775386 h 5016200"/>
              <a:gd name="connsiteX0" fmla="*/ 555074 w 5046411"/>
              <a:gd name="connsiteY0" fmla="*/ 0 h 4914376"/>
              <a:gd name="connsiteX1" fmla="*/ 2561375 w 5046411"/>
              <a:gd name="connsiteY1" fmla="*/ 453702 h 4914376"/>
              <a:gd name="connsiteX2" fmla="*/ 4234561 w 5046411"/>
              <a:gd name="connsiteY2" fmla="*/ 1647330 h 4914376"/>
              <a:gd name="connsiteX3" fmla="*/ 4671353 w 5046411"/>
              <a:gd name="connsiteY3" fmla="*/ 2141188 h 4914376"/>
              <a:gd name="connsiteX4" fmla="*/ 4988879 w 5046411"/>
              <a:gd name="connsiteY4" fmla="*/ 3652007 h 4914376"/>
              <a:gd name="connsiteX5" fmla="*/ 4321255 w 5046411"/>
              <a:gd name="connsiteY5" fmla="*/ 4625073 h 4914376"/>
              <a:gd name="connsiteX6" fmla="*/ 3001472 w 5046411"/>
              <a:gd name="connsiteY6" fmla="*/ 4839838 h 4914376"/>
              <a:gd name="connsiteX7" fmla="*/ 2580414 w 5046411"/>
              <a:gd name="connsiteY7" fmla="*/ 4635425 h 4914376"/>
              <a:gd name="connsiteX8" fmla="*/ 1614636 w 5046411"/>
              <a:gd name="connsiteY8" fmla="*/ 4320389 h 4914376"/>
              <a:gd name="connsiteX9" fmla="*/ 718889 w 5046411"/>
              <a:gd name="connsiteY9" fmla="*/ 4430736 h 4914376"/>
              <a:gd name="connsiteX10" fmla="*/ 0 w 5046411"/>
              <a:gd name="connsiteY10" fmla="*/ 4694660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9" fmla="*/ 163815 w 4491337"/>
              <a:gd name="connsiteY9" fmla="*/ 4430736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0" fmla="*/ 0 w 4491337"/>
              <a:gd name="connsiteY0" fmla="*/ 0 h 4625073"/>
              <a:gd name="connsiteX1" fmla="*/ 2006301 w 4491337"/>
              <a:gd name="connsiteY1" fmla="*/ 453702 h 4625073"/>
              <a:gd name="connsiteX2" fmla="*/ 3679487 w 4491337"/>
              <a:gd name="connsiteY2" fmla="*/ 1647330 h 4625073"/>
              <a:gd name="connsiteX3" fmla="*/ 4116279 w 4491337"/>
              <a:gd name="connsiteY3" fmla="*/ 2141188 h 4625073"/>
              <a:gd name="connsiteX4" fmla="*/ 4433805 w 4491337"/>
              <a:gd name="connsiteY4" fmla="*/ 3652007 h 4625073"/>
              <a:gd name="connsiteX5" fmla="*/ 3766181 w 4491337"/>
              <a:gd name="connsiteY5" fmla="*/ 4625073 h 4625073"/>
              <a:gd name="connsiteX0" fmla="*/ 0 w 4491337"/>
              <a:gd name="connsiteY0" fmla="*/ 0 h 3652007"/>
              <a:gd name="connsiteX1" fmla="*/ 2006301 w 4491337"/>
              <a:gd name="connsiteY1" fmla="*/ 453702 h 3652007"/>
              <a:gd name="connsiteX2" fmla="*/ 3679487 w 4491337"/>
              <a:gd name="connsiteY2" fmla="*/ 1647330 h 3652007"/>
              <a:gd name="connsiteX3" fmla="*/ 4116279 w 4491337"/>
              <a:gd name="connsiteY3" fmla="*/ 2141188 h 3652007"/>
              <a:gd name="connsiteX4" fmla="*/ 4433805 w 4491337"/>
              <a:gd name="connsiteY4" fmla="*/ 3652007 h 3652007"/>
              <a:gd name="connsiteX0" fmla="*/ 0 w 4116279"/>
              <a:gd name="connsiteY0" fmla="*/ 0 h 2141188"/>
              <a:gd name="connsiteX1" fmla="*/ 2006301 w 4116279"/>
              <a:gd name="connsiteY1" fmla="*/ 453702 h 2141188"/>
              <a:gd name="connsiteX2" fmla="*/ 3679487 w 4116279"/>
              <a:gd name="connsiteY2" fmla="*/ 1647330 h 2141188"/>
              <a:gd name="connsiteX3" fmla="*/ 4116279 w 4116279"/>
              <a:gd name="connsiteY3" fmla="*/ 2141188 h 2141188"/>
              <a:gd name="connsiteX0" fmla="*/ 0 w 3679487"/>
              <a:gd name="connsiteY0" fmla="*/ 0 h 1647330"/>
              <a:gd name="connsiteX1" fmla="*/ 2006301 w 3679487"/>
              <a:gd name="connsiteY1" fmla="*/ 453702 h 1647330"/>
              <a:gd name="connsiteX2" fmla="*/ 3679487 w 3679487"/>
              <a:gd name="connsiteY2" fmla="*/ 1647330 h 1647330"/>
              <a:gd name="connsiteX0" fmla="*/ 0 w 2006301"/>
              <a:gd name="connsiteY0" fmla="*/ 0 h 453702"/>
              <a:gd name="connsiteX1" fmla="*/ 2006301 w 2006301"/>
              <a:gd name="connsiteY1" fmla="*/ 453702 h 45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6301" h="453702">
                <a:moveTo>
                  <a:pt x="0" y="0"/>
                </a:moveTo>
                <a:cubicBezTo>
                  <a:pt x="722289" y="7252"/>
                  <a:pt x="1387140" y="169081"/>
                  <a:pt x="2006301" y="45370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73734FD-BC55-D1E1-2097-E9EF45006A4B}"/>
              </a:ext>
            </a:extLst>
          </p:cNvPr>
          <p:cNvSpPr/>
          <p:nvPr userDrawn="1"/>
        </p:nvSpPr>
        <p:spPr>
          <a:xfrm rot="10560000">
            <a:off x="2793467" y="1387752"/>
            <a:ext cx="6622719" cy="733164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900660 w 8339975"/>
              <a:gd name="connsiteY0" fmla="*/ 4775642 h 5046560"/>
              <a:gd name="connsiteX1" fmla="*/ 464143 w 8339975"/>
              <a:gd name="connsiteY1" fmla="*/ 4374943 h 5046560"/>
              <a:gd name="connsiteX2" fmla="*/ 100508 w 8339975"/>
              <a:gd name="connsiteY2" fmla="*/ 3580002 h 5046560"/>
              <a:gd name="connsiteX3" fmla="*/ 1210 w 8339975"/>
              <a:gd name="connsiteY3" fmla="*/ 2578945 h 5046560"/>
              <a:gd name="connsiteX4" fmla="*/ 500797 w 8339975"/>
              <a:gd name="connsiteY4" fmla="*/ 1384103 h 5046560"/>
              <a:gd name="connsiteX5" fmla="*/ 1318314 w 8339975"/>
              <a:gd name="connsiteY5" fmla="*/ 689794 h 5046560"/>
              <a:gd name="connsiteX6" fmla="*/ 1708401 w 8339975"/>
              <a:gd name="connsiteY6" fmla="*/ 472905 h 5046560"/>
              <a:gd name="connsiteX7" fmla="*/ 3848638 w 8339975"/>
              <a:gd name="connsiteY7" fmla="*/ 256 h 5046560"/>
              <a:gd name="connsiteX8" fmla="*/ 5854939 w 8339975"/>
              <a:gd name="connsiteY8" fmla="*/ 453958 h 5046560"/>
              <a:gd name="connsiteX9" fmla="*/ 7528125 w 8339975"/>
              <a:gd name="connsiteY9" fmla="*/ 1647586 h 5046560"/>
              <a:gd name="connsiteX10" fmla="*/ 7964917 w 8339975"/>
              <a:gd name="connsiteY10" fmla="*/ 2141444 h 5046560"/>
              <a:gd name="connsiteX11" fmla="*/ 8282443 w 8339975"/>
              <a:gd name="connsiteY11" fmla="*/ 3652263 h 5046560"/>
              <a:gd name="connsiteX12" fmla="*/ 7614819 w 8339975"/>
              <a:gd name="connsiteY12" fmla="*/ 4625329 h 5046560"/>
              <a:gd name="connsiteX13" fmla="*/ 6295036 w 8339975"/>
              <a:gd name="connsiteY13" fmla="*/ 4840094 h 5046560"/>
              <a:gd name="connsiteX14" fmla="*/ 5873978 w 8339975"/>
              <a:gd name="connsiteY14" fmla="*/ 4635681 h 5046560"/>
              <a:gd name="connsiteX15" fmla="*/ 4908200 w 8339975"/>
              <a:gd name="connsiteY15" fmla="*/ 4320645 h 5046560"/>
              <a:gd name="connsiteX16" fmla="*/ 4012453 w 8339975"/>
              <a:gd name="connsiteY16" fmla="*/ 4430992 h 5046560"/>
              <a:gd name="connsiteX17" fmla="*/ 3293564 w 8339975"/>
              <a:gd name="connsiteY17" fmla="*/ 4694916 h 5046560"/>
              <a:gd name="connsiteX18" fmla="*/ 992100 w 8339975"/>
              <a:gd name="connsiteY18" fmla="*/ 4867082 h 5046560"/>
              <a:gd name="connsiteX0" fmla="*/ 910876 w 8350191"/>
              <a:gd name="connsiteY0" fmla="*/ 4775642 h 5046560"/>
              <a:gd name="connsiteX1" fmla="*/ 110724 w 8350191"/>
              <a:gd name="connsiteY1" fmla="*/ 3580002 h 5046560"/>
              <a:gd name="connsiteX2" fmla="*/ 11426 w 8350191"/>
              <a:gd name="connsiteY2" fmla="*/ 2578945 h 5046560"/>
              <a:gd name="connsiteX3" fmla="*/ 511013 w 8350191"/>
              <a:gd name="connsiteY3" fmla="*/ 1384103 h 5046560"/>
              <a:gd name="connsiteX4" fmla="*/ 1328530 w 8350191"/>
              <a:gd name="connsiteY4" fmla="*/ 689794 h 5046560"/>
              <a:gd name="connsiteX5" fmla="*/ 1718617 w 8350191"/>
              <a:gd name="connsiteY5" fmla="*/ 472905 h 5046560"/>
              <a:gd name="connsiteX6" fmla="*/ 3858854 w 8350191"/>
              <a:gd name="connsiteY6" fmla="*/ 256 h 5046560"/>
              <a:gd name="connsiteX7" fmla="*/ 5865155 w 8350191"/>
              <a:gd name="connsiteY7" fmla="*/ 453958 h 5046560"/>
              <a:gd name="connsiteX8" fmla="*/ 7538341 w 8350191"/>
              <a:gd name="connsiteY8" fmla="*/ 1647586 h 5046560"/>
              <a:gd name="connsiteX9" fmla="*/ 7975133 w 8350191"/>
              <a:gd name="connsiteY9" fmla="*/ 2141444 h 5046560"/>
              <a:gd name="connsiteX10" fmla="*/ 8292659 w 8350191"/>
              <a:gd name="connsiteY10" fmla="*/ 3652263 h 5046560"/>
              <a:gd name="connsiteX11" fmla="*/ 7625035 w 8350191"/>
              <a:gd name="connsiteY11" fmla="*/ 4625329 h 5046560"/>
              <a:gd name="connsiteX12" fmla="*/ 6305252 w 8350191"/>
              <a:gd name="connsiteY12" fmla="*/ 4840094 h 5046560"/>
              <a:gd name="connsiteX13" fmla="*/ 5884194 w 8350191"/>
              <a:gd name="connsiteY13" fmla="*/ 4635681 h 5046560"/>
              <a:gd name="connsiteX14" fmla="*/ 4918416 w 8350191"/>
              <a:gd name="connsiteY14" fmla="*/ 4320645 h 5046560"/>
              <a:gd name="connsiteX15" fmla="*/ 4022669 w 8350191"/>
              <a:gd name="connsiteY15" fmla="*/ 4430992 h 5046560"/>
              <a:gd name="connsiteX16" fmla="*/ 3303780 w 8350191"/>
              <a:gd name="connsiteY16" fmla="*/ 4694916 h 5046560"/>
              <a:gd name="connsiteX17" fmla="*/ 1002316 w 8350191"/>
              <a:gd name="connsiteY17" fmla="*/ 4867082 h 5046560"/>
              <a:gd name="connsiteX0" fmla="*/ 899450 w 8338765"/>
              <a:gd name="connsiteY0" fmla="*/ 4775642 h 5046560"/>
              <a:gd name="connsiteX1" fmla="*/ 0 w 8338765"/>
              <a:gd name="connsiteY1" fmla="*/ 2578945 h 5046560"/>
              <a:gd name="connsiteX2" fmla="*/ 499587 w 8338765"/>
              <a:gd name="connsiteY2" fmla="*/ 1384103 h 5046560"/>
              <a:gd name="connsiteX3" fmla="*/ 1317104 w 8338765"/>
              <a:gd name="connsiteY3" fmla="*/ 689794 h 5046560"/>
              <a:gd name="connsiteX4" fmla="*/ 1707191 w 8338765"/>
              <a:gd name="connsiteY4" fmla="*/ 472905 h 5046560"/>
              <a:gd name="connsiteX5" fmla="*/ 3847428 w 8338765"/>
              <a:gd name="connsiteY5" fmla="*/ 256 h 5046560"/>
              <a:gd name="connsiteX6" fmla="*/ 5853729 w 8338765"/>
              <a:gd name="connsiteY6" fmla="*/ 453958 h 5046560"/>
              <a:gd name="connsiteX7" fmla="*/ 7526915 w 8338765"/>
              <a:gd name="connsiteY7" fmla="*/ 1647586 h 5046560"/>
              <a:gd name="connsiteX8" fmla="*/ 7963707 w 8338765"/>
              <a:gd name="connsiteY8" fmla="*/ 2141444 h 5046560"/>
              <a:gd name="connsiteX9" fmla="*/ 8281233 w 8338765"/>
              <a:gd name="connsiteY9" fmla="*/ 3652263 h 5046560"/>
              <a:gd name="connsiteX10" fmla="*/ 7613609 w 8338765"/>
              <a:gd name="connsiteY10" fmla="*/ 4625329 h 5046560"/>
              <a:gd name="connsiteX11" fmla="*/ 6293826 w 8338765"/>
              <a:gd name="connsiteY11" fmla="*/ 4840094 h 5046560"/>
              <a:gd name="connsiteX12" fmla="*/ 5872768 w 8338765"/>
              <a:gd name="connsiteY12" fmla="*/ 4635681 h 5046560"/>
              <a:gd name="connsiteX13" fmla="*/ 4906990 w 8338765"/>
              <a:gd name="connsiteY13" fmla="*/ 4320645 h 5046560"/>
              <a:gd name="connsiteX14" fmla="*/ 4011243 w 8338765"/>
              <a:gd name="connsiteY14" fmla="*/ 4430992 h 5046560"/>
              <a:gd name="connsiteX15" fmla="*/ 3292354 w 8338765"/>
              <a:gd name="connsiteY15" fmla="*/ 4694916 h 5046560"/>
              <a:gd name="connsiteX16" fmla="*/ 990890 w 8338765"/>
              <a:gd name="connsiteY16" fmla="*/ 4867082 h 5046560"/>
              <a:gd name="connsiteX0" fmla="*/ 0 w 8338765"/>
              <a:gd name="connsiteY0" fmla="*/ 2578945 h 5046560"/>
              <a:gd name="connsiteX1" fmla="*/ 499587 w 8338765"/>
              <a:gd name="connsiteY1" fmla="*/ 1384103 h 5046560"/>
              <a:gd name="connsiteX2" fmla="*/ 1317104 w 8338765"/>
              <a:gd name="connsiteY2" fmla="*/ 689794 h 5046560"/>
              <a:gd name="connsiteX3" fmla="*/ 1707191 w 8338765"/>
              <a:gd name="connsiteY3" fmla="*/ 472905 h 5046560"/>
              <a:gd name="connsiteX4" fmla="*/ 3847428 w 8338765"/>
              <a:gd name="connsiteY4" fmla="*/ 256 h 5046560"/>
              <a:gd name="connsiteX5" fmla="*/ 5853729 w 8338765"/>
              <a:gd name="connsiteY5" fmla="*/ 453958 h 5046560"/>
              <a:gd name="connsiteX6" fmla="*/ 7526915 w 8338765"/>
              <a:gd name="connsiteY6" fmla="*/ 1647586 h 5046560"/>
              <a:gd name="connsiteX7" fmla="*/ 7963707 w 8338765"/>
              <a:gd name="connsiteY7" fmla="*/ 2141444 h 5046560"/>
              <a:gd name="connsiteX8" fmla="*/ 8281233 w 8338765"/>
              <a:gd name="connsiteY8" fmla="*/ 3652263 h 5046560"/>
              <a:gd name="connsiteX9" fmla="*/ 7613609 w 8338765"/>
              <a:gd name="connsiteY9" fmla="*/ 4625329 h 5046560"/>
              <a:gd name="connsiteX10" fmla="*/ 6293826 w 8338765"/>
              <a:gd name="connsiteY10" fmla="*/ 4840094 h 5046560"/>
              <a:gd name="connsiteX11" fmla="*/ 5872768 w 8338765"/>
              <a:gd name="connsiteY11" fmla="*/ 4635681 h 5046560"/>
              <a:gd name="connsiteX12" fmla="*/ 4906990 w 8338765"/>
              <a:gd name="connsiteY12" fmla="*/ 4320645 h 5046560"/>
              <a:gd name="connsiteX13" fmla="*/ 4011243 w 8338765"/>
              <a:gd name="connsiteY13" fmla="*/ 4430992 h 5046560"/>
              <a:gd name="connsiteX14" fmla="*/ 3292354 w 8338765"/>
              <a:gd name="connsiteY14" fmla="*/ 4694916 h 5046560"/>
              <a:gd name="connsiteX15" fmla="*/ 990890 w 8338765"/>
              <a:gd name="connsiteY15" fmla="*/ 4867082 h 5046560"/>
              <a:gd name="connsiteX0" fmla="*/ 0 w 7839178"/>
              <a:gd name="connsiteY0" fmla="*/ 1384103 h 5046560"/>
              <a:gd name="connsiteX1" fmla="*/ 817517 w 7839178"/>
              <a:gd name="connsiteY1" fmla="*/ 689794 h 5046560"/>
              <a:gd name="connsiteX2" fmla="*/ 1207604 w 7839178"/>
              <a:gd name="connsiteY2" fmla="*/ 472905 h 5046560"/>
              <a:gd name="connsiteX3" fmla="*/ 3347841 w 7839178"/>
              <a:gd name="connsiteY3" fmla="*/ 256 h 5046560"/>
              <a:gd name="connsiteX4" fmla="*/ 5354142 w 7839178"/>
              <a:gd name="connsiteY4" fmla="*/ 453958 h 5046560"/>
              <a:gd name="connsiteX5" fmla="*/ 7027328 w 7839178"/>
              <a:gd name="connsiteY5" fmla="*/ 1647586 h 5046560"/>
              <a:gd name="connsiteX6" fmla="*/ 7464120 w 7839178"/>
              <a:gd name="connsiteY6" fmla="*/ 2141444 h 5046560"/>
              <a:gd name="connsiteX7" fmla="*/ 7781646 w 7839178"/>
              <a:gd name="connsiteY7" fmla="*/ 3652263 h 5046560"/>
              <a:gd name="connsiteX8" fmla="*/ 7114022 w 7839178"/>
              <a:gd name="connsiteY8" fmla="*/ 4625329 h 5046560"/>
              <a:gd name="connsiteX9" fmla="*/ 5794239 w 7839178"/>
              <a:gd name="connsiteY9" fmla="*/ 4840094 h 5046560"/>
              <a:gd name="connsiteX10" fmla="*/ 5373181 w 7839178"/>
              <a:gd name="connsiteY10" fmla="*/ 4635681 h 5046560"/>
              <a:gd name="connsiteX11" fmla="*/ 4407403 w 7839178"/>
              <a:gd name="connsiteY11" fmla="*/ 4320645 h 5046560"/>
              <a:gd name="connsiteX12" fmla="*/ 3511656 w 7839178"/>
              <a:gd name="connsiteY12" fmla="*/ 4430992 h 5046560"/>
              <a:gd name="connsiteX13" fmla="*/ 2792767 w 7839178"/>
              <a:gd name="connsiteY13" fmla="*/ 4694916 h 5046560"/>
              <a:gd name="connsiteX14" fmla="*/ 491303 w 7839178"/>
              <a:gd name="connsiteY14" fmla="*/ 4867082 h 5046560"/>
              <a:gd name="connsiteX0" fmla="*/ 326214 w 7347875"/>
              <a:gd name="connsiteY0" fmla="*/ 689794 h 5046560"/>
              <a:gd name="connsiteX1" fmla="*/ 716301 w 7347875"/>
              <a:gd name="connsiteY1" fmla="*/ 472905 h 5046560"/>
              <a:gd name="connsiteX2" fmla="*/ 2856538 w 7347875"/>
              <a:gd name="connsiteY2" fmla="*/ 256 h 5046560"/>
              <a:gd name="connsiteX3" fmla="*/ 4862839 w 7347875"/>
              <a:gd name="connsiteY3" fmla="*/ 453958 h 5046560"/>
              <a:gd name="connsiteX4" fmla="*/ 6536025 w 7347875"/>
              <a:gd name="connsiteY4" fmla="*/ 1647586 h 5046560"/>
              <a:gd name="connsiteX5" fmla="*/ 6972817 w 7347875"/>
              <a:gd name="connsiteY5" fmla="*/ 2141444 h 5046560"/>
              <a:gd name="connsiteX6" fmla="*/ 7290343 w 7347875"/>
              <a:gd name="connsiteY6" fmla="*/ 3652263 h 5046560"/>
              <a:gd name="connsiteX7" fmla="*/ 6622719 w 7347875"/>
              <a:gd name="connsiteY7" fmla="*/ 4625329 h 5046560"/>
              <a:gd name="connsiteX8" fmla="*/ 5302936 w 7347875"/>
              <a:gd name="connsiteY8" fmla="*/ 4840094 h 5046560"/>
              <a:gd name="connsiteX9" fmla="*/ 4881878 w 7347875"/>
              <a:gd name="connsiteY9" fmla="*/ 4635681 h 5046560"/>
              <a:gd name="connsiteX10" fmla="*/ 3916100 w 7347875"/>
              <a:gd name="connsiteY10" fmla="*/ 4320645 h 5046560"/>
              <a:gd name="connsiteX11" fmla="*/ 3020353 w 7347875"/>
              <a:gd name="connsiteY11" fmla="*/ 4430992 h 5046560"/>
              <a:gd name="connsiteX12" fmla="*/ 2301464 w 7347875"/>
              <a:gd name="connsiteY12" fmla="*/ 4694916 h 5046560"/>
              <a:gd name="connsiteX13" fmla="*/ 0 w 7347875"/>
              <a:gd name="connsiteY13" fmla="*/ 4867082 h 5046560"/>
              <a:gd name="connsiteX0" fmla="*/ 716301 w 7347875"/>
              <a:gd name="connsiteY0" fmla="*/ 472905 h 5046560"/>
              <a:gd name="connsiteX1" fmla="*/ 2856538 w 7347875"/>
              <a:gd name="connsiteY1" fmla="*/ 256 h 5046560"/>
              <a:gd name="connsiteX2" fmla="*/ 4862839 w 7347875"/>
              <a:gd name="connsiteY2" fmla="*/ 453958 h 5046560"/>
              <a:gd name="connsiteX3" fmla="*/ 6536025 w 7347875"/>
              <a:gd name="connsiteY3" fmla="*/ 1647586 h 5046560"/>
              <a:gd name="connsiteX4" fmla="*/ 6972817 w 7347875"/>
              <a:gd name="connsiteY4" fmla="*/ 2141444 h 5046560"/>
              <a:gd name="connsiteX5" fmla="*/ 7290343 w 7347875"/>
              <a:gd name="connsiteY5" fmla="*/ 3652263 h 5046560"/>
              <a:gd name="connsiteX6" fmla="*/ 6622719 w 7347875"/>
              <a:gd name="connsiteY6" fmla="*/ 4625329 h 5046560"/>
              <a:gd name="connsiteX7" fmla="*/ 5302936 w 7347875"/>
              <a:gd name="connsiteY7" fmla="*/ 4840094 h 5046560"/>
              <a:gd name="connsiteX8" fmla="*/ 4881878 w 7347875"/>
              <a:gd name="connsiteY8" fmla="*/ 4635681 h 5046560"/>
              <a:gd name="connsiteX9" fmla="*/ 3916100 w 7347875"/>
              <a:gd name="connsiteY9" fmla="*/ 4320645 h 5046560"/>
              <a:gd name="connsiteX10" fmla="*/ 3020353 w 7347875"/>
              <a:gd name="connsiteY10" fmla="*/ 4430992 h 5046560"/>
              <a:gd name="connsiteX11" fmla="*/ 2301464 w 7347875"/>
              <a:gd name="connsiteY11" fmla="*/ 4694916 h 5046560"/>
              <a:gd name="connsiteX12" fmla="*/ 0 w 7347875"/>
              <a:gd name="connsiteY12" fmla="*/ 4867082 h 5046560"/>
              <a:gd name="connsiteX0" fmla="*/ 2856538 w 7347875"/>
              <a:gd name="connsiteY0" fmla="*/ 0 h 5046304"/>
              <a:gd name="connsiteX1" fmla="*/ 4862839 w 7347875"/>
              <a:gd name="connsiteY1" fmla="*/ 453702 h 5046304"/>
              <a:gd name="connsiteX2" fmla="*/ 6536025 w 7347875"/>
              <a:gd name="connsiteY2" fmla="*/ 1647330 h 5046304"/>
              <a:gd name="connsiteX3" fmla="*/ 6972817 w 7347875"/>
              <a:gd name="connsiteY3" fmla="*/ 2141188 h 5046304"/>
              <a:gd name="connsiteX4" fmla="*/ 7290343 w 7347875"/>
              <a:gd name="connsiteY4" fmla="*/ 3652007 h 5046304"/>
              <a:gd name="connsiteX5" fmla="*/ 6622719 w 7347875"/>
              <a:gd name="connsiteY5" fmla="*/ 4625073 h 5046304"/>
              <a:gd name="connsiteX6" fmla="*/ 5302936 w 7347875"/>
              <a:gd name="connsiteY6" fmla="*/ 4839838 h 5046304"/>
              <a:gd name="connsiteX7" fmla="*/ 4881878 w 7347875"/>
              <a:gd name="connsiteY7" fmla="*/ 4635425 h 5046304"/>
              <a:gd name="connsiteX8" fmla="*/ 3916100 w 7347875"/>
              <a:gd name="connsiteY8" fmla="*/ 4320389 h 5046304"/>
              <a:gd name="connsiteX9" fmla="*/ 3020353 w 7347875"/>
              <a:gd name="connsiteY9" fmla="*/ 4430736 h 5046304"/>
              <a:gd name="connsiteX10" fmla="*/ 2301464 w 7347875"/>
              <a:gd name="connsiteY10" fmla="*/ 4694660 h 5046304"/>
              <a:gd name="connsiteX11" fmla="*/ 0 w 7347875"/>
              <a:gd name="connsiteY11" fmla="*/ 4866826 h 5046304"/>
              <a:gd name="connsiteX0" fmla="*/ 4862839 w 7347875"/>
              <a:gd name="connsiteY0" fmla="*/ 0 h 4592602"/>
              <a:gd name="connsiteX1" fmla="*/ 6536025 w 7347875"/>
              <a:gd name="connsiteY1" fmla="*/ 1193628 h 4592602"/>
              <a:gd name="connsiteX2" fmla="*/ 6972817 w 7347875"/>
              <a:gd name="connsiteY2" fmla="*/ 1687486 h 4592602"/>
              <a:gd name="connsiteX3" fmla="*/ 7290343 w 7347875"/>
              <a:gd name="connsiteY3" fmla="*/ 3198305 h 4592602"/>
              <a:gd name="connsiteX4" fmla="*/ 6622719 w 7347875"/>
              <a:gd name="connsiteY4" fmla="*/ 4171371 h 4592602"/>
              <a:gd name="connsiteX5" fmla="*/ 5302936 w 7347875"/>
              <a:gd name="connsiteY5" fmla="*/ 4386136 h 4592602"/>
              <a:gd name="connsiteX6" fmla="*/ 4881878 w 7347875"/>
              <a:gd name="connsiteY6" fmla="*/ 4181723 h 4592602"/>
              <a:gd name="connsiteX7" fmla="*/ 3916100 w 7347875"/>
              <a:gd name="connsiteY7" fmla="*/ 3866687 h 4592602"/>
              <a:gd name="connsiteX8" fmla="*/ 3020353 w 7347875"/>
              <a:gd name="connsiteY8" fmla="*/ 3977034 h 4592602"/>
              <a:gd name="connsiteX9" fmla="*/ 2301464 w 7347875"/>
              <a:gd name="connsiteY9" fmla="*/ 4240958 h 4592602"/>
              <a:gd name="connsiteX10" fmla="*/ 0 w 7347875"/>
              <a:gd name="connsiteY10" fmla="*/ 4413124 h 4592602"/>
              <a:gd name="connsiteX0" fmla="*/ 6536025 w 7347875"/>
              <a:gd name="connsiteY0" fmla="*/ 0 h 3398974"/>
              <a:gd name="connsiteX1" fmla="*/ 6972817 w 7347875"/>
              <a:gd name="connsiteY1" fmla="*/ 493858 h 3398974"/>
              <a:gd name="connsiteX2" fmla="*/ 7290343 w 7347875"/>
              <a:gd name="connsiteY2" fmla="*/ 2004677 h 3398974"/>
              <a:gd name="connsiteX3" fmla="*/ 6622719 w 7347875"/>
              <a:gd name="connsiteY3" fmla="*/ 2977743 h 3398974"/>
              <a:gd name="connsiteX4" fmla="*/ 5302936 w 7347875"/>
              <a:gd name="connsiteY4" fmla="*/ 3192508 h 3398974"/>
              <a:gd name="connsiteX5" fmla="*/ 4881878 w 7347875"/>
              <a:gd name="connsiteY5" fmla="*/ 2988095 h 3398974"/>
              <a:gd name="connsiteX6" fmla="*/ 3916100 w 7347875"/>
              <a:gd name="connsiteY6" fmla="*/ 2673059 h 3398974"/>
              <a:gd name="connsiteX7" fmla="*/ 3020353 w 7347875"/>
              <a:gd name="connsiteY7" fmla="*/ 2783406 h 3398974"/>
              <a:gd name="connsiteX8" fmla="*/ 2301464 w 7347875"/>
              <a:gd name="connsiteY8" fmla="*/ 3047330 h 3398974"/>
              <a:gd name="connsiteX9" fmla="*/ 0 w 7347875"/>
              <a:gd name="connsiteY9" fmla="*/ 3219496 h 3398974"/>
              <a:gd name="connsiteX0" fmla="*/ 6972817 w 7347875"/>
              <a:gd name="connsiteY0" fmla="*/ 0 h 2905116"/>
              <a:gd name="connsiteX1" fmla="*/ 7290343 w 7347875"/>
              <a:gd name="connsiteY1" fmla="*/ 1510819 h 2905116"/>
              <a:gd name="connsiteX2" fmla="*/ 6622719 w 7347875"/>
              <a:gd name="connsiteY2" fmla="*/ 2483885 h 2905116"/>
              <a:gd name="connsiteX3" fmla="*/ 5302936 w 7347875"/>
              <a:gd name="connsiteY3" fmla="*/ 2698650 h 2905116"/>
              <a:gd name="connsiteX4" fmla="*/ 4881878 w 7347875"/>
              <a:gd name="connsiteY4" fmla="*/ 2494237 h 2905116"/>
              <a:gd name="connsiteX5" fmla="*/ 3916100 w 7347875"/>
              <a:gd name="connsiteY5" fmla="*/ 2179201 h 2905116"/>
              <a:gd name="connsiteX6" fmla="*/ 3020353 w 7347875"/>
              <a:gd name="connsiteY6" fmla="*/ 2289548 h 2905116"/>
              <a:gd name="connsiteX7" fmla="*/ 2301464 w 7347875"/>
              <a:gd name="connsiteY7" fmla="*/ 2553472 h 2905116"/>
              <a:gd name="connsiteX8" fmla="*/ 0 w 7347875"/>
              <a:gd name="connsiteY8" fmla="*/ 2725638 h 2905116"/>
              <a:gd name="connsiteX0" fmla="*/ 7290343 w 7290343"/>
              <a:gd name="connsiteY0" fmla="*/ 0 h 1394297"/>
              <a:gd name="connsiteX1" fmla="*/ 6622719 w 7290343"/>
              <a:gd name="connsiteY1" fmla="*/ 973066 h 1394297"/>
              <a:gd name="connsiteX2" fmla="*/ 5302936 w 7290343"/>
              <a:gd name="connsiteY2" fmla="*/ 1187831 h 1394297"/>
              <a:gd name="connsiteX3" fmla="*/ 4881878 w 7290343"/>
              <a:gd name="connsiteY3" fmla="*/ 983418 h 1394297"/>
              <a:gd name="connsiteX4" fmla="*/ 3916100 w 7290343"/>
              <a:gd name="connsiteY4" fmla="*/ 668382 h 1394297"/>
              <a:gd name="connsiteX5" fmla="*/ 3020353 w 7290343"/>
              <a:gd name="connsiteY5" fmla="*/ 778729 h 1394297"/>
              <a:gd name="connsiteX6" fmla="*/ 2301464 w 7290343"/>
              <a:gd name="connsiteY6" fmla="*/ 1042653 h 1394297"/>
              <a:gd name="connsiteX7" fmla="*/ 0 w 7290343"/>
              <a:gd name="connsiteY7" fmla="*/ 1214819 h 1394297"/>
              <a:gd name="connsiteX0" fmla="*/ 6622719 w 6622719"/>
              <a:gd name="connsiteY0" fmla="*/ 311933 h 733164"/>
              <a:gd name="connsiteX1" fmla="*/ 5302936 w 6622719"/>
              <a:gd name="connsiteY1" fmla="*/ 526698 h 733164"/>
              <a:gd name="connsiteX2" fmla="*/ 4881878 w 6622719"/>
              <a:gd name="connsiteY2" fmla="*/ 322285 h 733164"/>
              <a:gd name="connsiteX3" fmla="*/ 3916100 w 6622719"/>
              <a:gd name="connsiteY3" fmla="*/ 7249 h 733164"/>
              <a:gd name="connsiteX4" fmla="*/ 3020353 w 6622719"/>
              <a:gd name="connsiteY4" fmla="*/ 117596 h 733164"/>
              <a:gd name="connsiteX5" fmla="*/ 2301464 w 6622719"/>
              <a:gd name="connsiteY5" fmla="*/ 381520 h 733164"/>
              <a:gd name="connsiteX6" fmla="*/ 0 w 6622719"/>
              <a:gd name="connsiteY6" fmla="*/ 553686 h 73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22719" h="733164">
                <a:moveTo>
                  <a:pt x="6622719" y="311933"/>
                </a:moveTo>
                <a:cubicBezTo>
                  <a:pt x="6204229" y="608954"/>
                  <a:pt x="5761606" y="671081"/>
                  <a:pt x="5302936" y="526698"/>
                </a:cubicBezTo>
                <a:cubicBezTo>
                  <a:pt x="5149610" y="478413"/>
                  <a:pt x="5017570" y="397994"/>
                  <a:pt x="4881878" y="322285"/>
                </a:cubicBezTo>
                <a:cubicBezTo>
                  <a:pt x="4588627" y="158551"/>
                  <a:pt x="4273911" y="38293"/>
                  <a:pt x="3916100" y="7249"/>
                </a:cubicBezTo>
                <a:cubicBezTo>
                  <a:pt x="3614873" y="-19002"/>
                  <a:pt x="3316824" y="27934"/>
                  <a:pt x="3020353" y="117596"/>
                </a:cubicBezTo>
                <a:cubicBezTo>
                  <a:pt x="2689282" y="217729"/>
                  <a:pt x="2500058" y="300462"/>
                  <a:pt x="2301464" y="381520"/>
                </a:cubicBezTo>
                <a:cubicBezTo>
                  <a:pt x="2080764" y="471631"/>
                  <a:pt x="771229" y="1006013"/>
                  <a:pt x="0" y="55368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221B520-0D64-3EC9-FF97-743F0B028BFA}"/>
              </a:ext>
            </a:extLst>
          </p:cNvPr>
          <p:cNvSpPr>
            <a:spLocks noChangeAspect="1"/>
          </p:cNvSpPr>
          <p:nvPr userDrawn="1"/>
        </p:nvSpPr>
        <p:spPr>
          <a:xfrm rot="10500000" flipH="1">
            <a:off x="3174568" y="5351805"/>
            <a:ext cx="5263840" cy="686047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18" fmla="*/ 7708527 w 8339975"/>
              <a:gd name="connsiteY18" fmla="*/ 4719037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0" fmla="*/ 7614819 w 7964917"/>
              <a:gd name="connsiteY0" fmla="*/ 4625329 h 5016456"/>
              <a:gd name="connsiteX1" fmla="*/ 6295036 w 7964917"/>
              <a:gd name="connsiteY1" fmla="*/ 4840094 h 5016456"/>
              <a:gd name="connsiteX2" fmla="*/ 5873978 w 7964917"/>
              <a:gd name="connsiteY2" fmla="*/ 4635681 h 5016456"/>
              <a:gd name="connsiteX3" fmla="*/ 4908200 w 7964917"/>
              <a:gd name="connsiteY3" fmla="*/ 4320645 h 5016456"/>
              <a:gd name="connsiteX4" fmla="*/ 4012453 w 7964917"/>
              <a:gd name="connsiteY4" fmla="*/ 4430992 h 5016456"/>
              <a:gd name="connsiteX5" fmla="*/ 3293564 w 7964917"/>
              <a:gd name="connsiteY5" fmla="*/ 4694916 h 5016456"/>
              <a:gd name="connsiteX6" fmla="*/ 900660 w 7964917"/>
              <a:gd name="connsiteY6" fmla="*/ 4775642 h 5016456"/>
              <a:gd name="connsiteX7" fmla="*/ 464143 w 7964917"/>
              <a:gd name="connsiteY7" fmla="*/ 4374943 h 5016456"/>
              <a:gd name="connsiteX8" fmla="*/ 100508 w 7964917"/>
              <a:gd name="connsiteY8" fmla="*/ 3580002 h 5016456"/>
              <a:gd name="connsiteX9" fmla="*/ 1210 w 7964917"/>
              <a:gd name="connsiteY9" fmla="*/ 2578945 h 5016456"/>
              <a:gd name="connsiteX10" fmla="*/ 500797 w 7964917"/>
              <a:gd name="connsiteY10" fmla="*/ 1384103 h 5016456"/>
              <a:gd name="connsiteX11" fmla="*/ 1318314 w 7964917"/>
              <a:gd name="connsiteY11" fmla="*/ 689794 h 5016456"/>
              <a:gd name="connsiteX12" fmla="*/ 1708401 w 7964917"/>
              <a:gd name="connsiteY12" fmla="*/ 472905 h 5016456"/>
              <a:gd name="connsiteX13" fmla="*/ 3848638 w 7964917"/>
              <a:gd name="connsiteY13" fmla="*/ 256 h 5016456"/>
              <a:gd name="connsiteX14" fmla="*/ 5854939 w 7964917"/>
              <a:gd name="connsiteY14" fmla="*/ 453958 h 5016456"/>
              <a:gd name="connsiteX15" fmla="*/ 7528125 w 7964917"/>
              <a:gd name="connsiteY15" fmla="*/ 1647586 h 5016456"/>
              <a:gd name="connsiteX16" fmla="*/ 7964917 w 7964917"/>
              <a:gd name="connsiteY16" fmla="*/ 2141444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15" fmla="*/ 7528125 w 7614819"/>
              <a:gd name="connsiteY15" fmla="*/ 1647586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0" fmla="*/ 7614819 w 7614819"/>
              <a:gd name="connsiteY0" fmla="*/ 4152424 h 4543551"/>
              <a:gd name="connsiteX1" fmla="*/ 6295036 w 7614819"/>
              <a:gd name="connsiteY1" fmla="*/ 4367189 h 4543551"/>
              <a:gd name="connsiteX2" fmla="*/ 5873978 w 7614819"/>
              <a:gd name="connsiteY2" fmla="*/ 4162776 h 4543551"/>
              <a:gd name="connsiteX3" fmla="*/ 4908200 w 7614819"/>
              <a:gd name="connsiteY3" fmla="*/ 3847740 h 4543551"/>
              <a:gd name="connsiteX4" fmla="*/ 4012453 w 7614819"/>
              <a:gd name="connsiteY4" fmla="*/ 3958087 h 4543551"/>
              <a:gd name="connsiteX5" fmla="*/ 3293564 w 7614819"/>
              <a:gd name="connsiteY5" fmla="*/ 4222011 h 4543551"/>
              <a:gd name="connsiteX6" fmla="*/ 900660 w 7614819"/>
              <a:gd name="connsiteY6" fmla="*/ 4302737 h 4543551"/>
              <a:gd name="connsiteX7" fmla="*/ 464143 w 7614819"/>
              <a:gd name="connsiteY7" fmla="*/ 3902038 h 4543551"/>
              <a:gd name="connsiteX8" fmla="*/ 100508 w 7614819"/>
              <a:gd name="connsiteY8" fmla="*/ 3107097 h 4543551"/>
              <a:gd name="connsiteX9" fmla="*/ 1210 w 7614819"/>
              <a:gd name="connsiteY9" fmla="*/ 2106040 h 4543551"/>
              <a:gd name="connsiteX10" fmla="*/ 500797 w 7614819"/>
              <a:gd name="connsiteY10" fmla="*/ 911198 h 4543551"/>
              <a:gd name="connsiteX11" fmla="*/ 1318314 w 7614819"/>
              <a:gd name="connsiteY11" fmla="*/ 216889 h 4543551"/>
              <a:gd name="connsiteX12" fmla="*/ 1708401 w 7614819"/>
              <a:gd name="connsiteY12" fmla="*/ 0 h 4543551"/>
              <a:gd name="connsiteX0" fmla="*/ 7614819 w 7614819"/>
              <a:gd name="connsiteY0" fmla="*/ 3935535 h 4326662"/>
              <a:gd name="connsiteX1" fmla="*/ 6295036 w 7614819"/>
              <a:gd name="connsiteY1" fmla="*/ 4150300 h 4326662"/>
              <a:gd name="connsiteX2" fmla="*/ 5873978 w 7614819"/>
              <a:gd name="connsiteY2" fmla="*/ 3945887 h 4326662"/>
              <a:gd name="connsiteX3" fmla="*/ 4908200 w 7614819"/>
              <a:gd name="connsiteY3" fmla="*/ 3630851 h 4326662"/>
              <a:gd name="connsiteX4" fmla="*/ 4012453 w 7614819"/>
              <a:gd name="connsiteY4" fmla="*/ 3741198 h 4326662"/>
              <a:gd name="connsiteX5" fmla="*/ 3293564 w 7614819"/>
              <a:gd name="connsiteY5" fmla="*/ 4005122 h 4326662"/>
              <a:gd name="connsiteX6" fmla="*/ 900660 w 7614819"/>
              <a:gd name="connsiteY6" fmla="*/ 4085848 h 4326662"/>
              <a:gd name="connsiteX7" fmla="*/ 464143 w 7614819"/>
              <a:gd name="connsiteY7" fmla="*/ 3685149 h 4326662"/>
              <a:gd name="connsiteX8" fmla="*/ 100508 w 7614819"/>
              <a:gd name="connsiteY8" fmla="*/ 2890208 h 4326662"/>
              <a:gd name="connsiteX9" fmla="*/ 1210 w 7614819"/>
              <a:gd name="connsiteY9" fmla="*/ 1889151 h 4326662"/>
              <a:gd name="connsiteX10" fmla="*/ 500797 w 7614819"/>
              <a:gd name="connsiteY10" fmla="*/ 694309 h 4326662"/>
              <a:gd name="connsiteX11" fmla="*/ 1318314 w 7614819"/>
              <a:gd name="connsiteY11" fmla="*/ 0 h 4326662"/>
              <a:gd name="connsiteX0" fmla="*/ 7614819 w 7614819"/>
              <a:gd name="connsiteY0" fmla="*/ 3241226 h 3632353"/>
              <a:gd name="connsiteX1" fmla="*/ 6295036 w 7614819"/>
              <a:gd name="connsiteY1" fmla="*/ 3455991 h 3632353"/>
              <a:gd name="connsiteX2" fmla="*/ 5873978 w 7614819"/>
              <a:gd name="connsiteY2" fmla="*/ 3251578 h 3632353"/>
              <a:gd name="connsiteX3" fmla="*/ 4908200 w 7614819"/>
              <a:gd name="connsiteY3" fmla="*/ 2936542 h 3632353"/>
              <a:gd name="connsiteX4" fmla="*/ 4012453 w 7614819"/>
              <a:gd name="connsiteY4" fmla="*/ 3046889 h 3632353"/>
              <a:gd name="connsiteX5" fmla="*/ 3293564 w 7614819"/>
              <a:gd name="connsiteY5" fmla="*/ 3310813 h 3632353"/>
              <a:gd name="connsiteX6" fmla="*/ 900660 w 7614819"/>
              <a:gd name="connsiteY6" fmla="*/ 3391539 h 3632353"/>
              <a:gd name="connsiteX7" fmla="*/ 464143 w 7614819"/>
              <a:gd name="connsiteY7" fmla="*/ 2990840 h 3632353"/>
              <a:gd name="connsiteX8" fmla="*/ 100508 w 7614819"/>
              <a:gd name="connsiteY8" fmla="*/ 2195899 h 3632353"/>
              <a:gd name="connsiteX9" fmla="*/ 1210 w 7614819"/>
              <a:gd name="connsiteY9" fmla="*/ 1194842 h 3632353"/>
              <a:gd name="connsiteX10" fmla="*/ 500797 w 7614819"/>
              <a:gd name="connsiteY10" fmla="*/ 0 h 3632353"/>
              <a:gd name="connsiteX0" fmla="*/ 7614819 w 7614819"/>
              <a:gd name="connsiteY0" fmla="*/ 2046384 h 2437511"/>
              <a:gd name="connsiteX1" fmla="*/ 6295036 w 7614819"/>
              <a:gd name="connsiteY1" fmla="*/ 2261149 h 2437511"/>
              <a:gd name="connsiteX2" fmla="*/ 5873978 w 7614819"/>
              <a:gd name="connsiteY2" fmla="*/ 2056736 h 2437511"/>
              <a:gd name="connsiteX3" fmla="*/ 4908200 w 7614819"/>
              <a:gd name="connsiteY3" fmla="*/ 1741700 h 2437511"/>
              <a:gd name="connsiteX4" fmla="*/ 4012453 w 7614819"/>
              <a:gd name="connsiteY4" fmla="*/ 1852047 h 2437511"/>
              <a:gd name="connsiteX5" fmla="*/ 3293564 w 7614819"/>
              <a:gd name="connsiteY5" fmla="*/ 2115971 h 2437511"/>
              <a:gd name="connsiteX6" fmla="*/ 900660 w 7614819"/>
              <a:gd name="connsiteY6" fmla="*/ 2196697 h 2437511"/>
              <a:gd name="connsiteX7" fmla="*/ 464143 w 7614819"/>
              <a:gd name="connsiteY7" fmla="*/ 1795998 h 2437511"/>
              <a:gd name="connsiteX8" fmla="*/ 100508 w 7614819"/>
              <a:gd name="connsiteY8" fmla="*/ 1001057 h 2437511"/>
              <a:gd name="connsiteX9" fmla="*/ 1210 w 7614819"/>
              <a:gd name="connsiteY9" fmla="*/ 0 h 2437511"/>
              <a:gd name="connsiteX0" fmla="*/ 7514311 w 7514311"/>
              <a:gd name="connsiteY0" fmla="*/ 1045327 h 1436454"/>
              <a:gd name="connsiteX1" fmla="*/ 6194528 w 7514311"/>
              <a:gd name="connsiteY1" fmla="*/ 1260092 h 1436454"/>
              <a:gd name="connsiteX2" fmla="*/ 5773470 w 7514311"/>
              <a:gd name="connsiteY2" fmla="*/ 1055679 h 1436454"/>
              <a:gd name="connsiteX3" fmla="*/ 4807692 w 7514311"/>
              <a:gd name="connsiteY3" fmla="*/ 740643 h 1436454"/>
              <a:gd name="connsiteX4" fmla="*/ 3911945 w 7514311"/>
              <a:gd name="connsiteY4" fmla="*/ 850990 h 1436454"/>
              <a:gd name="connsiteX5" fmla="*/ 3193056 w 7514311"/>
              <a:gd name="connsiteY5" fmla="*/ 1114914 h 1436454"/>
              <a:gd name="connsiteX6" fmla="*/ 800152 w 7514311"/>
              <a:gd name="connsiteY6" fmla="*/ 1195640 h 1436454"/>
              <a:gd name="connsiteX7" fmla="*/ 363635 w 7514311"/>
              <a:gd name="connsiteY7" fmla="*/ 794941 h 1436454"/>
              <a:gd name="connsiteX8" fmla="*/ 0 w 7514311"/>
              <a:gd name="connsiteY8" fmla="*/ 0 h 1436454"/>
              <a:gd name="connsiteX0" fmla="*/ 7150676 w 7150676"/>
              <a:gd name="connsiteY0" fmla="*/ 311933 h 703060"/>
              <a:gd name="connsiteX1" fmla="*/ 5830893 w 7150676"/>
              <a:gd name="connsiteY1" fmla="*/ 526698 h 703060"/>
              <a:gd name="connsiteX2" fmla="*/ 5409835 w 7150676"/>
              <a:gd name="connsiteY2" fmla="*/ 322285 h 703060"/>
              <a:gd name="connsiteX3" fmla="*/ 4444057 w 7150676"/>
              <a:gd name="connsiteY3" fmla="*/ 7249 h 703060"/>
              <a:gd name="connsiteX4" fmla="*/ 3548310 w 7150676"/>
              <a:gd name="connsiteY4" fmla="*/ 117596 h 703060"/>
              <a:gd name="connsiteX5" fmla="*/ 2829421 w 7150676"/>
              <a:gd name="connsiteY5" fmla="*/ 381520 h 703060"/>
              <a:gd name="connsiteX6" fmla="*/ 436517 w 7150676"/>
              <a:gd name="connsiteY6" fmla="*/ 462246 h 703060"/>
              <a:gd name="connsiteX7" fmla="*/ 0 w 7150676"/>
              <a:gd name="connsiteY7" fmla="*/ 61547 h 703060"/>
              <a:gd name="connsiteX0" fmla="*/ 6714159 w 6714159"/>
              <a:gd name="connsiteY0" fmla="*/ 311933 h 703060"/>
              <a:gd name="connsiteX1" fmla="*/ 5394376 w 6714159"/>
              <a:gd name="connsiteY1" fmla="*/ 526698 h 703060"/>
              <a:gd name="connsiteX2" fmla="*/ 4973318 w 6714159"/>
              <a:gd name="connsiteY2" fmla="*/ 322285 h 703060"/>
              <a:gd name="connsiteX3" fmla="*/ 4007540 w 6714159"/>
              <a:gd name="connsiteY3" fmla="*/ 7249 h 703060"/>
              <a:gd name="connsiteX4" fmla="*/ 3111793 w 6714159"/>
              <a:gd name="connsiteY4" fmla="*/ 117596 h 703060"/>
              <a:gd name="connsiteX5" fmla="*/ 2392904 w 6714159"/>
              <a:gd name="connsiteY5" fmla="*/ 381520 h 703060"/>
              <a:gd name="connsiteX6" fmla="*/ 0 w 6714159"/>
              <a:gd name="connsiteY6" fmla="*/ 462246 h 703060"/>
              <a:gd name="connsiteX0" fmla="*/ 5394376 w 5394376"/>
              <a:gd name="connsiteY0" fmla="*/ 526698 h 703060"/>
              <a:gd name="connsiteX1" fmla="*/ 4973318 w 5394376"/>
              <a:gd name="connsiteY1" fmla="*/ 322285 h 703060"/>
              <a:gd name="connsiteX2" fmla="*/ 4007540 w 5394376"/>
              <a:gd name="connsiteY2" fmla="*/ 7249 h 703060"/>
              <a:gd name="connsiteX3" fmla="*/ 3111793 w 5394376"/>
              <a:gd name="connsiteY3" fmla="*/ 117596 h 703060"/>
              <a:gd name="connsiteX4" fmla="*/ 2392904 w 5394376"/>
              <a:gd name="connsiteY4" fmla="*/ 381520 h 703060"/>
              <a:gd name="connsiteX5" fmla="*/ 0 w 5394376"/>
              <a:gd name="connsiteY5" fmla="*/ 462246 h 70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376" h="703060">
                <a:moveTo>
                  <a:pt x="5394376" y="526698"/>
                </a:moveTo>
                <a:cubicBezTo>
                  <a:pt x="5241050" y="478413"/>
                  <a:pt x="5109010" y="397994"/>
                  <a:pt x="4973318" y="322285"/>
                </a:cubicBezTo>
                <a:cubicBezTo>
                  <a:pt x="4680067" y="158551"/>
                  <a:pt x="4365351" y="38293"/>
                  <a:pt x="4007540" y="7249"/>
                </a:cubicBezTo>
                <a:cubicBezTo>
                  <a:pt x="3706313" y="-19002"/>
                  <a:pt x="3408264" y="27934"/>
                  <a:pt x="3111793" y="117596"/>
                </a:cubicBezTo>
                <a:cubicBezTo>
                  <a:pt x="2780722" y="217729"/>
                  <a:pt x="2591498" y="300462"/>
                  <a:pt x="2392904" y="381520"/>
                </a:cubicBezTo>
                <a:cubicBezTo>
                  <a:pt x="2172204" y="471631"/>
                  <a:pt x="862669" y="1006013"/>
                  <a:pt x="0" y="46224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1D825FB-1257-A0AE-52A1-4542047D67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35812" y="493728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4FA3C64-C054-2952-4BDF-E6ECA3289E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0470" y="1647132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42FA87C5-37AE-BC94-DAF3-491F43AB1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92321" y="2722253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FCBE7C00-A095-64CA-20DE-604F2CC1BA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24696" y="4198707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DEA3A222-978C-86F9-2C65-2F702D50C4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126" y="4301905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66B7EB82-B226-DC7B-4629-981CFB7D60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12AF459-3431-0E12-3599-26E4E00D03DA}"/>
              </a:ext>
            </a:extLst>
          </p:cNvPr>
          <p:cNvSpPr/>
          <p:nvPr userDrawn="1"/>
        </p:nvSpPr>
        <p:spPr>
          <a:xfrm>
            <a:off x="737754" y="1496371"/>
            <a:ext cx="11454247" cy="5361629"/>
          </a:xfrm>
          <a:custGeom>
            <a:avLst/>
            <a:gdLst>
              <a:gd name="connsiteX0" fmla="*/ 6289581 w 11454247"/>
              <a:gd name="connsiteY0" fmla="*/ 282 h 5361629"/>
              <a:gd name="connsiteX1" fmla="*/ 10470807 w 11454247"/>
              <a:gd name="connsiteY1" fmla="*/ 759302 h 5361629"/>
              <a:gd name="connsiteX2" fmla="*/ 11276049 w 11454247"/>
              <a:gd name="connsiteY2" fmla="*/ 1131122 h 5361629"/>
              <a:gd name="connsiteX3" fmla="*/ 11454247 w 11454247"/>
              <a:gd name="connsiteY3" fmla="*/ 1230436 h 5361629"/>
              <a:gd name="connsiteX4" fmla="*/ 11454247 w 11454247"/>
              <a:gd name="connsiteY4" fmla="*/ 5361629 h 5361629"/>
              <a:gd name="connsiteX5" fmla="*/ 380284 w 11454247"/>
              <a:gd name="connsiteY5" fmla="*/ 5361629 h 5361629"/>
              <a:gd name="connsiteX6" fmla="*/ 335545 w 11454247"/>
              <a:gd name="connsiteY6" fmla="*/ 5249207 h 5361629"/>
              <a:gd name="connsiteX7" fmla="*/ 397857 w 11454247"/>
              <a:gd name="connsiteY7" fmla="*/ 1927967 h 5361629"/>
              <a:gd name="connsiteX8" fmla="*/ 2970513 w 11454247"/>
              <a:gd name="connsiteY8" fmla="*/ 486859 h 5361629"/>
              <a:gd name="connsiteX9" fmla="*/ 6289581 w 11454247"/>
              <a:gd name="connsiteY9" fmla="*/ 282 h 5361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54247" h="5361629">
                <a:moveTo>
                  <a:pt x="6289581" y="282"/>
                </a:moveTo>
                <a:cubicBezTo>
                  <a:pt x="8465340" y="-14675"/>
                  <a:pt x="10006154" y="571178"/>
                  <a:pt x="10470807" y="759302"/>
                </a:cubicBezTo>
                <a:cubicBezTo>
                  <a:pt x="10778666" y="883899"/>
                  <a:pt x="11045023" y="1008258"/>
                  <a:pt x="11276049" y="1131122"/>
                </a:cubicBezTo>
                <a:lnTo>
                  <a:pt x="11454247" y="1230436"/>
                </a:lnTo>
                <a:lnTo>
                  <a:pt x="11454247" y="5361629"/>
                </a:lnTo>
                <a:lnTo>
                  <a:pt x="380284" y="5361629"/>
                </a:lnTo>
                <a:lnTo>
                  <a:pt x="335545" y="5249207"/>
                </a:lnTo>
                <a:cubicBezTo>
                  <a:pt x="-39263" y="4244088"/>
                  <a:pt x="-202610" y="2928326"/>
                  <a:pt x="397857" y="1927967"/>
                </a:cubicBezTo>
                <a:cubicBezTo>
                  <a:pt x="517170" y="1729198"/>
                  <a:pt x="951042" y="1069104"/>
                  <a:pt x="2970513" y="486859"/>
                </a:cubicBezTo>
                <a:cubicBezTo>
                  <a:pt x="4180432" y="138015"/>
                  <a:pt x="5300600" y="7081"/>
                  <a:pt x="6289581" y="282"/>
                </a:cubicBezTo>
                <a:close/>
              </a:path>
            </a:pathLst>
          </a:custGeom>
          <a:solidFill>
            <a:schemeClr val="tx2">
              <a:lumMod val="75000"/>
              <a:alpha val="43000"/>
            </a:schemeClr>
          </a:solidFill>
          <a:ln w="40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520FF74-6126-AF6C-96C5-066C7B7B29A9}"/>
              </a:ext>
            </a:extLst>
          </p:cNvPr>
          <p:cNvSpPr/>
          <p:nvPr userDrawn="1"/>
        </p:nvSpPr>
        <p:spPr>
          <a:xfrm>
            <a:off x="0" y="0"/>
            <a:ext cx="8254792" cy="6858000"/>
          </a:xfrm>
          <a:custGeom>
            <a:avLst/>
            <a:gdLst>
              <a:gd name="connsiteX0" fmla="*/ 0 w 8254792"/>
              <a:gd name="connsiteY0" fmla="*/ 0 h 6858000"/>
              <a:gd name="connsiteX1" fmla="*/ 6376520 w 8254792"/>
              <a:gd name="connsiteY1" fmla="*/ 0 h 6858000"/>
              <a:gd name="connsiteX2" fmla="*/ 6476044 w 8254792"/>
              <a:gd name="connsiteY2" fmla="*/ 189247 h 6858000"/>
              <a:gd name="connsiteX3" fmla="*/ 8222355 w 8254792"/>
              <a:gd name="connsiteY3" fmla="*/ 6291375 h 6858000"/>
              <a:gd name="connsiteX4" fmla="*/ 8254792 w 8254792"/>
              <a:gd name="connsiteY4" fmla="*/ 6858000 h 6858000"/>
              <a:gd name="connsiteX5" fmla="*/ 0 w 8254792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54792" h="6858000">
                <a:moveTo>
                  <a:pt x="0" y="0"/>
                </a:moveTo>
                <a:lnTo>
                  <a:pt x="6376520" y="0"/>
                </a:lnTo>
                <a:lnTo>
                  <a:pt x="6476044" y="189247"/>
                </a:lnTo>
                <a:cubicBezTo>
                  <a:pt x="7520839" y="2231293"/>
                  <a:pt x="8066945" y="4314694"/>
                  <a:pt x="8222355" y="6291375"/>
                </a:cubicBezTo>
                <a:lnTo>
                  <a:pt x="82547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3000"/>
            </a:schemeClr>
          </a:solidFill>
          <a:ln w="101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350008"/>
            <a:ext cx="6464808" cy="1097280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793FDF9-650D-88C9-2662-4EA29991B514}"/>
              </a:ext>
            </a:extLst>
          </p:cNvPr>
          <p:cNvSpPr/>
          <p:nvPr userDrawn="1"/>
        </p:nvSpPr>
        <p:spPr>
          <a:xfrm>
            <a:off x="8419454" y="0"/>
            <a:ext cx="3772547" cy="6858000"/>
          </a:xfrm>
          <a:custGeom>
            <a:avLst/>
            <a:gdLst>
              <a:gd name="connsiteX0" fmla="*/ 726013 w 3772547"/>
              <a:gd name="connsiteY0" fmla="*/ 6699184 h 6858000"/>
              <a:gd name="connsiteX1" fmla="*/ 194178 w 3772547"/>
              <a:gd name="connsiteY1" fmla="*/ 6822271 h 6858000"/>
              <a:gd name="connsiteX2" fmla="*/ 646765 w 3772547"/>
              <a:gd name="connsiteY2" fmla="*/ 6837951 h 6858000"/>
              <a:gd name="connsiteX3" fmla="*/ 726013 w 3772547"/>
              <a:gd name="connsiteY3" fmla="*/ 6699184 h 6858000"/>
              <a:gd name="connsiteX4" fmla="*/ 2688876 w 3772547"/>
              <a:gd name="connsiteY4" fmla="*/ 6144480 h 6858000"/>
              <a:gd name="connsiteX5" fmla="*/ 2614489 w 3772547"/>
              <a:gd name="connsiteY5" fmla="*/ 6172461 h 6858000"/>
              <a:gd name="connsiteX6" fmla="*/ 2815497 w 3772547"/>
              <a:gd name="connsiteY6" fmla="*/ 6219317 h 6858000"/>
              <a:gd name="connsiteX7" fmla="*/ 2688876 w 3772547"/>
              <a:gd name="connsiteY7" fmla="*/ 6144480 h 6858000"/>
              <a:gd name="connsiteX8" fmla="*/ 1441445 w 3772547"/>
              <a:gd name="connsiteY8" fmla="*/ 5828515 h 6858000"/>
              <a:gd name="connsiteX9" fmla="*/ 1597267 w 3772547"/>
              <a:gd name="connsiteY9" fmla="*/ 6261382 h 6858000"/>
              <a:gd name="connsiteX10" fmla="*/ 1441445 w 3772547"/>
              <a:gd name="connsiteY10" fmla="*/ 5828515 h 6858000"/>
              <a:gd name="connsiteX11" fmla="*/ 564047 w 3772547"/>
              <a:gd name="connsiteY11" fmla="*/ 5081627 h 6858000"/>
              <a:gd name="connsiteX12" fmla="*/ 757435 w 3772547"/>
              <a:gd name="connsiteY12" fmla="*/ 5169001 h 6858000"/>
              <a:gd name="connsiteX13" fmla="*/ 714026 w 3772547"/>
              <a:gd name="connsiteY13" fmla="*/ 5699328 h 6858000"/>
              <a:gd name="connsiteX14" fmla="*/ 819070 w 3772547"/>
              <a:gd name="connsiteY14" fmla="*/ 5460266 h 6858000"/>
              <a:gd name="connsiteX15" fmla="*/ 910123 w 3772547"/>
              <a:gd name="connsiteY15" fmla="*/ 5219072 h 6858000"/>
              <a:gd name="connsiteX16" fmla="*/ 926416 w 3772547"/>
              <a:gd name="connsiteY16" fmla="*/ 5486336 h 6858000"/>
              <a:gd name="connsiteX17" fmla="*/ 855495 w 3772547"/>
              <a:gd name="connsiteY17" fmla="*/ 5763094 h 6858000"/>
              <a:gd name="connsiteX18" fmla="*/ 895041 w 3772547"/>
              <a:gd name="connsiteY18" fmla="*/ 5778538 h 6858000"/>
              <a:gd name="connsiteX19" fmla="*/ 992346 w 3772547"/>
              <a:gd name="connsiteY19" fmla="*/ 5526090 h 6858000"/>
              <a:gd name="connsiteX20" fmla="*/ 1173864 w 3772547"/>
              <a:gd name="connsiteY20" fmla="*/ 5315600 h 6858000"/>
              <a:gd name="connsiteX21" fmla="*/ 847270 w 3772547"/>
              <a:gd name="connsiteY21" fmla="*/ 6236585 h 6858000"/>
              <a:gd name="connsiteX22" fmla="*/ 887516 w 3772547"/>
              <a:gd name="connsiteY22" fmla="*/ 6255450 h 6858000"/>
              <a:gd name="connsiteX23" fmla="*/ 1071336 w 3772547"/>
              <a:gd name="connsiteY23" fmla="*/ 5951839 h 6858000"/>
              <a:gd name="connsiteX24" fmla="*/ 1316332 w 3772547"/>
              <a:gd name="connsiteY24" fmla="*/ 5639299 h 6858000"/>
              <a:gd name="connsiteX25" fmla="*/ 1111498 w 3772547"/>
              <a:gd name="connsiteY25" fmla="*/ 6097820 h 6858000"/>
              <a:gd name="connsiteX26" fmla="*/ 920399 w 3772547"/>
              <a:gd name="connsiteY26" fmla="*/ 6543321 h 6858000"/>
              <a:gd name="connsiteX27" fmla="*/ 1314769 w 3772547"/>
              <a:gd name="connsiteY27" fmla="*/ 6236867 h 6858000"/>
              <a:gd name="connsiteX28" fmla="*/ 913038 w 3772547"/>
              <a:gd name="connsiteY28" fmla="*/ 6774078 h 6858000"/>
              <a:gd name="connsiteX29" fmla="*/ 947061 w 3772547"/>
              <a:gd name="connsiteY29" fmla="*/ 6810132 h 6858000"/>
              <a:gd name="connsiteX30" fmla="*/ 1390926 w 3772547"/>
              <a:gd name="connsiteY30" fmla="*/ 6536333 h 6858000"/>
              <a:gd name="connsiteX31" fmla="*/ 1123175 w 3772547"/>
              <a:gd name="connsiteY31" fmla="*/ 6814290 h 6858000"/>
              <a:gd name="connsiteX32" fmla="*/ 1084679 w 3772547"/>
              <a:gd name="connsiteY32" fmla="*/ 6858000 h 6858000"/>
              <a:gd name="connsiteX33" fmla="*/ 104784 w 3772547"/>
              <a:gd name="connsiteY33" fmla="*/ 6858000 h 6858000"/>
              <a:gd name="connsiteX34" fmla="*/ 65939 w 3772547"/>
              <a:gd name="connsiteY34" fmla="*/ 6835675 h 6858000"/>
              <a:gd name="connsiteX35" fmla="*/ 10114 w 3772547"/>
              <a:gd name="connsiteY35" fmla="*/ 6774567 h 6858000"/>
              <a:gd name="connsiteX36" fmla="*/ 681555 w 3772547"/>
              <a:gd name="connsiteY36" fmla="*/ 6591378 h 6858000"/>
              <a:gd name="connsiteX37" fmla="*/ 680218 w 3772547"/>
              <a:gd name="connsiteY37" fmla="*/ 6550076 h 6858000"/>
              <a:gd name="connsiteX38" fmla="*/ 347901 w 3772547"/>
              <a:gd name="connsiteY38" fmla="*/ 6482043 h 6858000"/>
              <a:gd name="connsiteX39" fmla="*/ 0 w 3772547"/>
              <a:gd name="connsiteY39" fmla="*/ 6393672 h 6858000"/>
              <a:gd name="connsiteX40" fmla="*/ 388033 w 3772547"/>
              <a:gd name="connsiteY40" fmla="*/ 6370506 h 6858000"/>
              <a:gd name="connsiteX41" fmla="*/ 156945 w 3772547"/>
              <a:gd name="connsiteY41" fmla="*/ 6232625 h 6858000"/>
              <a:gd name="connsiteX42" fmla="*/ 5193 w 3772547"/>
              <a:gd name="connsiteY42" fmla="*/ 6042198 h 6858000"/>
              <a:gd name="connsiteX43" fmla="*/ 688533 w 3772547"/>
              <a:gd name="connsiteY43" fmla="*/ 6376141 h 6858000"/>
              <a:gd name="connsiteX44" fmla="*/ 542200 w 3772547"/>
              <a:gd name="connsiteY44" fmla="*/ 6201712 h 6858000"/>
              <a:gd name="connsiteX45" fmla="*/ 90835 w 3772547"/>
              <a:gd name="connsiteY45" fmla="*/ 5738677 h 6858000"/>
              <a:gd name="connsiteX46" fmla="*/ 57248 w 3772547"/>
              <a:gd name="connsiteY46" fmla="*/ 5630552 h 6858000"/>
              <a:gd name="connsiteX47" fmla="*/ 208489 w 3772547"/>
              <a:gd name="connsiteY47" fmla="*/ 5722256 h 6858000"/>
              <a:gd name="connsiteX48" fmla="*/ 515823 w 3772547"/>
              <a:gd name="connsiteY48" fmla="*/ 6062655 h 6858000"/>
              <a:gd name="connsiteX49" fmla="*/ 613381 w 3772547"/>
              <a:gd name="connsiteY49" fmla="*/ 6115194 h 6858000"/>
              <a:gd name="connsiteX50" fmla="*/ 557060 w 3772547"/>
              <a:gd name="connsiteY50" fmla="*/ 5991279 h 6858000"/>
              <a:gd name="connsiteX51" fmla="*/ 197498 w 3772547"/>
              <a:gd name="connsiteY51" fmla="*/ 5562003 h 6858000"/>
              <a:gd name="connsiteX52" fmla="*/ 119794 w 3772547"/>
              <a:gd name="connsiteY52" fmla="*/ 5447443 h 6858000"/>
              <a:gd name="connsiteX53" fmla="*/ 346001 w 3772547"/>
              <a:gd name="connsiteY53" fmla="*/ 5567315 h 6858000"/>
              <a:gd name="connsiteX54" fmla="*/ 530348 w 3772547"/>
              <a:gd name="connsiteY54" fmla="*/ 5742773 h 6858000"/>
              <a:gd name="connsiteX55" fmla="*/ 332108 w 3772547"/>
              <a:gd name="connsiteY55" fmla="*/ 5208571 h 6858000"/>
              <a:gd name="connsiteX56" fmla="*/ 549238 w 3772547"/>
              <a:gd name="connsiteY56" fmla="*/ 5418673 h 6858000"/>
              <a:gd name="connsiteX57" fmla="*/ 564047 w 3772547"/>
              <a:gd name="connsiteY57" fmla="*/ 5081627 h 6858000"/>
              <a:gd name="connsiteX58" fmla="*/ 3484566 w 3772547"/>
              <a:gd name="connsiteY58" fmla="*/ 5050701 h 6858000"/>
              <a:gd name="connsiteX59" fmla="*/ 3408344 w 3772547"/>
              <a:gd name="connsiteY59" fmla="*/ 5182198 h 6858000"/>
              <a:gd name="connsiteX60" fmla="*/ 3484566 w 3772547"/>
              <a:gd name="connsiteY60" fmla="*/ 5050701 h 6858000"/>
              <a:gd name="connsiteX61" fmla="*/ 3753012 w 3772547"/>
              <a:gd name="connsiteY61" fmla="*/ 4634545 h 6858000"/>
              <a:gd name="connsiteX62" fmla="*/ 3630314 w 3772547"/>
              <a:gd name="connsiteY62" fmla="*/ 5024030 h 6858000"/>
              <a:gd name="connsiteX63" fmla="*/ 3753012 w 3772547"/>
              <a:gd name="connsiteY63" fmla="*/ 4634545 h 6858000"/>
              <a:gd name="connsiteX64" fmla="*/ 2191761 w 3772547"/>
              <a:gd name="connsiteY64" fmla="*/ 3599906 h 6858000"/>
              <a:gd name="connsiteX65" fmla="*/ 2111338 w 3772547"/>
              <a:gd name="connsiteY65" fmla="*/ 4350890 h 6858000"/>
              <a:gd name="connsiteX66" fmla="*/ 2191761 w 3772547"/>
              <a:gd name="connsiteY66" fmla="*/ 3599906 h 6858000"/>
              <a:gd name="connsiteX67" fmla="*/ 2139285 w 3772547"/>
              <a:gd name="connsiteY67" fmla="*/ 2984627 h 6858000"/>
              <a:gd name="connsiteX68" fmla="*/ 2038114 w 3772547"/>
              <a:gd name="connsiteY68" fmla="*/ 3424594 h 6858000"/>
              <a:gd name="connsiteX69" fmla="*/ 2229896 w 3772547"/>
              <a:gd name="connsiteY69" fmla="*/ 3220086 h 6858000"/>
              <a:gd name="connsiteX70" fmla="*/ 2139285 w 3772547"/>
              <a:gd name="connsiteY70" fmla="*/ 2984627 h 6858000"/>
              <a:gd name="connsiteX71" fmla="*/ 2045357 w 3772547"/>
              <a:gd name="connsiteY71" fmla="*/ 2781680 h 6858000"/>
              <a:gd name="connsiteX72" fmla="*/ 1898928 w 3772547"/>
              <a:gd name="connsiteY72" fmla="*/ 3505280 h 6858000"/>
              <a:gd name="connsiteX73" fmla="*/ 1913499 w 3772547"/>
              <a:gd name="connsiteY73" fmla="*/ 3495177 h 6858000"/>
              <a:gd name="connsiteX74" fmla="*/ 2099086 w 3772547"/>
              <a:gd name="connsiteY74" fmla="*/ 2879039 h 6858000"/>
              <a:gd name="connsiteX75" fmla="*/ 2045357 w 3772547"/>
              <a:gd name="connsiteY75" fmla="*/ 2781680 h 6858000"/>
              <a:gd name="connsiteX76" fmla="*/ 2445714 w 3772547"/>
              <a:gd name="connsiteY76" fmla="*/ 657549 h 6858000"/>
              <a:gd name="connsiteX77" fmla="*/ 2408187 w 3772547"/>
              <a:gd name="connsiteY77" fmla="*/ 672815 h 6858000"/>
              <a:gd name="connsiteX78" fmla="*/ 2543521 w 3772547"/>
              <a:gd name="connsiteY78" fmla="*/ 1091573 h 6858000"/>
              <a:gd name="connsiteX79" fmla="*/ 2534234 w 3772547"/>
              <a:gd name="connsiteY79" fmla="*/ 866591 h 6858000"/>
              <a:gd name="connsiteX80" fmla="*/ 2445714 w 3772547"/>
              <a:gd name="connsiteY80" fmla="*/ 657549 h 6858000"/>
              <a:gd name="connsiteX81" fmla="*/ 2412873 w 3772547"/>
              <a:gd name="connsiteY81" fmla="*/ 0 h 6858000"/>
              <a:gd name="connsiteX82" fmla="*/ 2529957 w 3772547"/>
              <a:gd name="connsiteY82" fmla="*/ 0 h 6858000"/>
              <a:gd name="connsiteX83" fmla="*/ 2583860 w 3772547"/>
              <a:gd name="connsiteY83" fmla="*/ 285134 h 6858000"/>
              <a:gd name="connsiteX84" fmla="*/ 2643016 w 3772547"/>
              <a:gd name="connsiteY84" fmla="*/ 577351 h 6858000"/>
              <a:gd name="connsiteX85" fmla="*/ 2683825 w 3772547"/>
              <a:gd name="connsiteY85" fmla="*/ 676637 h 6858000"/>
              <a:gd name="connsiteX86" fmla="*/ 2709915 w 3772547"/>
              <a:gd name="connsiteY86" fmla="*/ 60368 h 6858000"/>
              <a:gd name="connsiteX87" fmla="*/ 2715689 w 3772547"/>
              <a:gd name="connsiteY87" fmla="*/ 0 h 6858000"/>
              <a:gd name="connsiteX88" fmla="*/ 2823803 w 3772547"/>
              <a:gd name="connsiteY88" fmla="*/ 0 h 6858000"/>
              <a:gd name="connsiteX89" fmla="*/ 2795833 w 3772547"/>
              <a:gd name="connsiteY89" fmla="*/ 345165 h 6858000"/>
              <a:gd name="connsiteX90" fmla="*/ 2832734 w 3772547"/>
              <a:gd name="connsiteY90" fmla="*/ 352359 h 6858000"/>
              <a:gd name="connsiteX91" fmla="*/ 2978848 w 3772547"/>
              <a:gd name="connsiteY91" fmla="*/ 0 h 6858000"/>
              <a:gd name="connsiteX92" fmla="*/ 3056356 w 3772547"/>
              <a:gd name="connsiteY92" fmla="*/ 0 h 6858000"/>
              <a:gd name="connsiteX93" fmla="*/ 3064838 w 3772547"/>
              <a:gd name="connsiteY93" fmla="*/ 8688 h 6858000"/>
              <a:gd name="connsiteX94" fmla="*/ 3058339 w 3772547"/>
              <a:gd name="connsiteY94" fmla="*/ 73950 h 6858000"/>
              <a:gd name="connsiteX95" fmla="*/ 2964524 w 3772547"/>
              <a:gd name="connsiteY95" fmla="*/ 397907 h 6858000"/>
              <a:gd name="connsiteX96" fmla="*/ 3198449 w 3772547"/>
              <a:gd name="connsiteY96" fmla="*/ 227319 h 6858000"/>
              <a:gd name="connsiteX97" fmla="*/ 3028251 w 3772547"/>
              <a:gd name="connsiteY97" fmla="*/ 532426 h 6858000"/>
              <a:gd name="connsiteX98" fmla="*/ 3051113 w 3772547"/>
              <a:gd name="connsiteY98" fmla="*/ 555790 h 6858000"/>
              <a:gd name="connsiteX99" fmla="*/ 3319980 w 3772547"/>
              <a:gd name="connsiteY99" fmla="*/ 335305 h 6858000"/>
              <a:gd name="connsiteX100" fmla="*/ 3150131 w 3772547"/>
              <a:gd name="connsiteY100" fmla="*/ 588787 h 6858000"/>
              <a:gd name="connsiteX101" fmla="*/ 2951622 w 3772547"/>
              <a:gd name="connsiteY101" fmla="*/ 848597 h 6858000"/>
              <a:gd name="connsiteX102" fmla="*/ 2818780 w 3772547"/>
              <a:gd name="connsiteY102" fmla="*/ 1141086 h 6858000"/>
              <a:gd name="connsiteX103" fmla="*/ 3295693 w 3772547"/>
              <a:gd name="connsiteY103" fmla="*/ 725838 h 6858000"/>
              <a:gd name="connsiteX104" fmla="*/ 3228111 w 3772547"/>
              <a:gd name="connsiteY104" fmla="*/ 839179 h 6858000"/>
              <a:gd name="connsiteX105" fmla="*/ 2753013 w 3772547"/>
              <a:gd name="connsiteY105" fmla="*/ 1396598 h 6858000"/>
              <a:gd name="connsiteX106" fmla="*/ 2672132 w 3772547"/>
              <a:gd name="connsiteY106" fmla="*/ 1595804 h 6858000"/>
              <a:gd name="connsiteX107" fmla="*/ 3258502 w 3772547"/>
              <a:gd name="connsiteY107" fmla="*/ 1102139 h 6858000"/>
              <a:gd name="connsiteX108" fmla="*/ 3353759 w 3772547"/>
              <a:gd name="connsiteY108" fmla="*/ 1102882 h 6858000"/>
              <a:gd name="connsiteX109" fmla="*/ 3014951 w 3772547"/>
              <a:gd name="connsiteY109" fmla="*/ 1411295 h 6858000"/>
              <a:gd name="connsiteX110" fmla="*/ 2682237 w 3772547"/>
              <a:gd name="connsiteY110" fmla="*/ 1733193 h 6858000"/>
              <a:gd name="connsiteX111" fmla="*/ 2479450 w 3772547"/>
              <a:gd name="connsiteY111" fmla="*/ 2083440 h 6858000"/>
              <a:gd name="connsiteX112" fmla="*/ 2503532 w 3772547"/>
              <a:gd name="connsiteY112" fmla="*/ 2094203 h 6858000"/>
              <a:gd name="connsiteX113" fmla="*/ 3206149 w 3772547"/>
              <a:gd name="connsiteY113" fmla="*/ 1363939 h 6858000"/>
              <a:gd name="connsiteX114" fmla="*/ 3265856 w 3772547"/>
              <a:gd name="connsiteY114" fmla="*/ 1382632 h 6858000"/>
              <a:gd name="connsiteX115" fmla="*/ 2504245 w 3772547"/>
              <a:gd name="connsiteY115" fmla="*/ 2409548 h 6858000"/>
              <a:gd name="connsiteX116" fmla="*/ 2953868 w 3772547"/>
              <a:gd name="connsiteY116" fmla="*/ 1933115 h 6858000"/>
              <a:gd name="connsiteX117" fmla="*/ 2937109 w 3772547"/>
              <a:gd name="connsiteY117" fmla="*/ 2021824 h 6858000"/>
              <a:gd name="connsiteX118" fmla="*/ 2895476 w 3772547"/>
              <a:gd name="connsiteY118" fmla="*/ 2086629 h 6858000"/>
              <a:gd name="connsiteX119" fmla="*/ 2484341 w 3772547"/>
              <a:gd name="connsiteY119" fmla="*/ 2596541 h 6858000"/>
              <a:gd name="connsiteX120" fmla="*/ 2400519 w 3772547"/>
              <a:gd name="connsiteY120" fmla="*/ 2782567 h 6858000"/>
              <a:gd name="connsiteX121" fmla="*/ 2330841 w 3772547"/>
              <a:gd name="connsiteY121" fmla="*/ 3670574 h 6858000"/>
              <a:gd name="connsiteX122" fmla="*/ 2359272 w 3772547"/>
              <a:gd name="connsiteY122" fmla="*/ 3586608 h 6858000"/>
              <a:gd name="connsiteX123" fmla="*/ 2609271 w 3772547"/>
              <a:gd name="connsiteY123" fmla="*/ 2621396 h 6858000"/>
              <a:gd name="connsiteX124" fmla="*/ 2730771 w 3772547"/>
              <a:gd name="connsiteY124" fmla="*/ 2510111 h 6858000"/>
              <a:gd name="connsiteX125" fmla="*/ 2590012 w 3772547"/>
              <a:gd name="connsiteY125" fmla="*/ 2944858 h 6858000"/>
              <a:gd name="connsiteX126" fmla="*/ 3113847 w 3772547"/>
              <a:gd name="connsiteY126" fmla="*/ 2153223 h 6858000"/>
              <a:gd name="connsiteX127" fmla="*/ 2689048 w 3772547"/>
              <a:gd name="connsiteY127" fmla="*/ 3068366 h 6858000"/>
              <a:gd name="connsiteX128" fmla="*/ 3514969 w 3772547"/>
              <a:gd name="connsiteY128" fmla="*/ 2018815 h 6858000"/>
              <a:gd name="connsiteX129" fmla="*/ 3558525 w 3772547"/>
              <a:gd name="connsiteY129" fmla="*/ 2051496 h 6858000"/>
              <a:gd name="connsiteX130" fmla="*/ 3255544 w 3772547"/>
              <a:gd name="connsiteY130" fmla="*/ 2477792 h 6858000"/>
              <a:gd name="connsiteX131" fmla="*/ 3272311 w 3772547"/>
              <a:gd name="connsiteY131" fmla="*/ 2487672 h 6858000"/>
              <a:gd name="connsiteX132" fmla="*/ 3772547 w 3772547"/>
              <a:gd name="connsiteY132" fmla="*/ 2100610 h 6858000"/>
              <a:gd name="connsiteX133" fmla="*/ 3772547 w 3772547"/>
              <a:gd name="connsiteY133" fmla="*/ 2150086 h 6858000"/>
              <a:gd name="connsiteX134" fmla="*/ 3505352 w 3772547"/>
              <a:gd name="connsiteY134" fmla="*/ 2400889 h 6858000"/>
              <a:gd name="connsiteX135" fmla="*/ 3187478 w 3772547"/>
              <a:gd name="connsiteY135" fmla="*/ 2749928 h 6858000"/>
              <a:gd name="connsiteX136" fmla="*/ 3759511 w 3772547"/>
              <a:gd name="connsiteY136" fmla="*/ 2519092 h 6858000"/>
              <a:gd name="connsiteX137" fmla="*/ 2813207 w 3772547"/>
              <a:gd name="connsiteY137" fmla="*/ 3200760 h 6858000"/>
              <a:gd name="connsiteX138" fmla="*/ 3528616 w 3772547"/>
              <a:gd name="connsiteY138" fmla="*/ 3002414 h 6858000"/>
              <a:gd name="connsiteX139" fmla="*/ 3541229 w 3772547"/>
              <a:gd name="connsiteY139" fmla="*/ 3041889 h 6858000"/>
              <a:gd name="connsiteX140" fmla="*/ 2892796 w 3772547"/>
              <a:gd name="connsiteY140" fmla="*/ 3308281 h 6858000"/>
              <a:gd name="connsiteX141" fmla="*/ 2900491 w 3772547"/>
              <a:gd name="connsiteY141" fmla="*/ 3331893 h 6858000"/>
              <a:gd name="connsiteX142" fmla="*/ 3259179 w 3772547"/>
              <a:gd name="connsiteY142" fmla="*/ 3257227 h 6858000"/>
              <a:gd name="connsiteX143" fmla="*/ 3276087 w 3772547"/>
              <a:gd name="connsiteY143" fmla="*/ 3296775 h 6858000"/>
              <a:gd name="connsiteX144" fmla="*/ 3175844 w 3772547"/>
              <a:gd name="connsiteY144" fmla="*/ 3352877 h 6858000"/>
              <a:gd name="connsiteX145" fmla="*/ 2595847 w 3772547"/>
              <a:gd name="connsiteY145" fmla="*/ 3561108 h 6858000"/>
              <a:gd name="connsiteX146" fmla="*/ 2486394 w 3772547"/>
              <a:gd name="connsiteY146" fmla="*/ 3707944 h 6858000"/>
              <a:gd name="connsiteX147" fmla="*/ 3179439 w 3772547"/>
              <a:gd name="connsiteY147" fmla="*/ 3601116 h 6858000"/>
              <a:gd name="connsiteX148" fmla="*/ 2540349 w 3772547"/>
              <a:gd name="connsiteY148" fmla="*/ 3814523 h 6858000"/>
              <a:gd name="connsiteX149" fmla="*/ 2356656 w 3772547"/>
              <a:gd name="connsiteY149" fmla="*/ 3980794 h 6858000"/>
              <a:gd name="connsiteX150" fmla="*/ 2260967 w 3772547"/>
              <a:gd name="connsiteY150" fmla="*/ 4120542 h 6858000"/>
              <a:gd name="connsiteX151" fmla="*/ 2290263 w 3772547"/>
              <a:gd name="connsiteY151" fmla="*/ 4152097 h 6858000"/>
              <a:gd name="connsiteX152" fmla="*/ 2756331 w 3772547"/>
              <a:gd name="connsiteY152" fmla="*/ 3888019 h 6858000"/>
              <a:gd name="connsiteX153" fmla="*/ 2777414 w 3772547"/>
              <a:gd name="connsiteY153" fmla="*/ 3911984 h 6858000"/>
              <a:gd name="connsiteX154" fmla="*/ 2716348 w 3772547"/>
              <a:gd name="connsiteY154" fmla="*/ 3982895 h 6858000"/>
              <a:gd name="connsiteX155" fmla="*/ 2372228 w 3772547"/>
              <a:gd name="connsiteY155" fmla="*/ 4230625 h 6858000"/>
              <a:gd name="connsiteX156" fmla="*/ 2240762 w 3772547"/>
              <a:gd name="connsiteY156" fmla="*/ 4379105 h 6858000"/>
              <a:gd name="connsiteX157" fmla="*/ 2268988 w 3772547"/>
              <a:gd name="connsiteY157" fmla="*/ 4406600 h 6858000"/>
              <a:gd name="connsiteX158" fmla="*/ 2485245 w 3772547"/>
              <a:gd name="connsiteY158" fmla="*/ 4257675 h 6858000"/>
              <a:gd name="connsiteX159" fmla="*/ 2708599 w 3772547"/>
              <a:gd name="connsiteY159" fmla="*/ 4160754 h 6858000"/>
              <a:gd name="connsiteX160" fmla="*/ 2154688 w 3772547"/>
              <a:gd name="connsiteY160" fmla="*/ 4784867 h 6858000"/>
              <a:gd name="connsiteX161" fmla="*/ 2645822 w 3772547"/>
              <a:gd name="connsiteY161" fmla="*/ 4556058 h 6858000"/>
              <a:gd name="connsiteX162" fmla="*/ 2227510 w 3772547"/>
              <a:gd name="connsiteY162" fmla="*/ 4881418 h 6858000"/>
              <a:gd name="connsiteX163" fmla="*/ 2057993 w 3772547"/>
              <a:gd name="connsiteY163" fmla="*/ 5282600 h 6858000"/>
              <a:gd name="connsiteX164" fmla="*/ 2728941 w 3772547"/>
              <a:gd name="connsiteY164" fmla="*/ 4908031 h 6858000"/>
              <a:gd name="connsiteX165" fmla="*/ 2349504 w 3772547"/>
              <a:gd name="connsiteY165" fmla="*/ 5213099 h 6858000"/>
              <a:gd name="connsiteX166" fmla="*/ 2039798 w 3772547"/>
              <a:gd name="connsiteY166" fmla="*/ 5473283 h 6858000"/>
              <a:gd name="connsiteX167" fmla="*/ 2050129 w 3772547"/>
              <a:gd name="connsiteY167" fmla="*/ 5658139 h 6858000"/>
              <a:gd name="connsiteX168" fmla="*/ 2401412 w 3772547"/>
              <a:gd name="connsiteY168" fmla="*/ 5427953 h 6858000"/>
              <a:gd name="connsiteX169" fmla="*/ 1987248 w 3772547"/>
              <a:gd name="connsiteY169" fmla="*/ 6524803 h 6858000"/>
              <a:gd name="connsiteX170" fmla="*/ 2229444 w 3772547"/>
              <a:gd name="connsiteY170" fmla="*/ 6228751 h 6858000"/>
              <a:gd name="connsiteX171" fmla="*/ 2630547 w 3772547"/>
              <a:gd name="connsiteY171" fmla="*/ 5393994 h 6858000"/>
              <a:gd name="connsiteX172" fmla="*/ 2693638 w 3772547"/>
              <a:gd name="connsiteY172" fmla="*/ 5345714 h 6858000"/>
              <a:gd name="connsiteX173" fmla="*/ 2415454 w 3772547"/>
              <a:gd name="connsiteY173" fmla="*/ 6059869 h 6858000"/>
              <a:gd name="connsiteX174" fmla="*/ 2673329 w 3772547"/>
              <a:gd name="connsiteY174" fmla="*/ 5824049 h 6858000"/>
              <a:gd name="connsiteX175" fmla="*/ 3239985 w 3772547"/>
              <a:gd name="connsiteY175" fmla="*/ 4880653 h 6858000"/>
              <a:gd name="connsiteX176" fmla="*/ 3375154 w 3772547"/>
              <a:gd name="connsiteY176" fmla="*/ 4684141 h 6858000"/>
              <a:gd name="connsiteX177" fmla="*/ 3406641 w 3772547"/>
              <a:gd name="connsiteY177" fmla="*/ 4705508 h 6858000"/>
              <a:gd name="connsiteX178" fmla="*/ 2954865 w 3772547"/>
              <a:gd name="connsiteY178" fmla="*/ 5548237 h 6858000"/>
              <a:gd name="connsiteX179" fmla="*/ 2986919 w 3772547"/>
              <a:gd name="connsiteY179" fmla="*/ 5573525 h 6858000"/>
              <a:gd name="connsiteX180" fmla="*/ 3170208 w 3772547"/>
              <a:gd name="connsiteY180" fmla="*/ 5370514 h 6858000"/>
              <a:gd name="connsiteX181" fmla="*/ 3548793 w 3772547"/>
              <a:gd name="connsiteY181" fmla="*/ 4720432 h 6858000"/>
              <a:gd name="connsiteX182" fmla="*/ 3643719 w 3772547"/>
              <a:gd name="connsiteY182" fmla="*/ 4428558 h 6858000"/>
              <a:gd name="connsiteX183" fmla="*/ 3748137 w 3772547"/>
              <a:gd name="connsiteY183" fmla="*/ 4356872 h 6858000"/>
              <a:gd name="connsiteX184" fmla="*/ 3749459 w 3772547"/>
              <a:gd name="connsiteY184" fmla="*/ 4559249 h 6858000"/>
              <a:gd name="connsiteX185" fmla="*/ 3772547 w 3772547"/>
              <a:gd name="connsiteY185" fmla="*/ 4522718 h 6858000"/>
              <a:gd name="connsiteX186" fmla="*/ 3772547 w 3772547"/>
              <a:gd name="connsiteY186" fmla="*/ 5175880 h 6858000"/>
              <a:gd name="connsiteX187" fmla="*/ 3746445 w 3772547"/>
              <a:gd name="connsiteY187" fmla="*/ 5187135 h 6858000"/>
              <a:gd name="connsiteX188" fmla="*/ 3654602 w 3772547"/>
              <a:gd name="connsiteY188" fmla="*/ 5281584 h 6858000"/>
              <a:gd name="connsiteX189" fmla="*/ 3772547 w 3772547"/>
              <a:gd name="connsiteY189" fmla="*/ 5292972 h 6858000"/>
              <a:gd name="connsiteX190" fmla="*/ 3772547 w 3772547"/>
              <a:gd name="connsiteY190" fmla="*/ 5392015 h 6858000"/>
              <a:gd name="connsiteX191" fmla="*/ 3592335 w 3772547"/>
              <a:gd name="connsiteY191" fmla="*/ 5399303 h 6858000"/>
              <a:gd name="connsiteX192" fmla="*/ 3418032 w 3772547"/>
              <a:gd name="connsiteY192" fmla="*/ 5443922 h 6858000"/>
              <a:gd name="connsiteX193" fmla="*/ 3417889 w 3772547"/>
              <a:gd name="connsiteY193" fmla="*/ 5490752 h 6858000"/>
              <a:gd name="connsiteX194" fmla="*/ 3772547 w 3772547"/>
              <a:gd name="connsiteY194" fmla="*/ 5529147 h 6858000"/>
              <a:gd name="connsiteX195" fmla="*/ 3772547 w 3772547"/>
              <a:gd name="connsiteY195" fmla="*/ 5605381 h 6858000"/>
              <a:gd name="connsiteX196" fmla="*/ 3629414 w 3772547"/>
              <a:gd name="connsiteY196" fmla="*/ 5612078 h 6858000"/>
              <a:gd name="connsiteX197" fmla="*/ 3219677 w 3772547"/>
              <a:gd name="connsiteY197" fmla="*/ 5610572 h 6858000"/>
              <a:gd name="connsiteX198" fmla="*/ 3762799 w 3772547"/>
              <a:gd name="connsiteY198" fmla="*/ 5835833 h 6858000"/>
              <a:gd name="connsiteX199" fmla="*/ 3030643 w 3772547"/>
              <a:gd name="connsiteY199" fmla="*/ 5748475 h 6858000"/>
              <a:gd name="connsiteX200" fmla="*/ 2992944 w 3772547"/>
              <a:gd name="connsiteY200" fmla="*/ 5804637 h 6858000"/>
              <a:gd name="connsiteX201" fmla="*/ 3519784 w 3772547"/>
              <a:gd name="connsiteY201" fmla="*/ 6074558 h 6858000"/>
              <a:gd name="connsiteX202" fmla="*/ 2885684 w 3772547"/>
              <a:gd name="connsiteY202" fmla="*/ 5903036 h 6858000"/>
              <a:gd name="connsiteX203" fmla="*/ 2775550 w 3772547"/>
              <a:gd name="connsiteY203" fmla="*/ 6022215 h 6858000"/>
              <a:gd name="connsiteX204" fmla="*/ 3423078 w 3772547"/>
              <a:gd name="connsiteY204" fmla="*/ 6260366 h 6858000"/>
              <a:gd name="connsiteX205" fmla="*/ 3420560 w 3772547"/>
              <a:gd name="connsiteY205" fmla="*/ 6297941 h 6858000"/>
              <a:gd name="connsiteX206" fmla="*/ 3199016 w 3772547"/>
              <a:gd name="connsiteY206" fmla="*/ 6323697 h 6858000"/>
              <a:gd name="connsiteX207" fmla="*/ 3258069 w 3772547"/>
              <a:gd name="connsiteY207" fmla="*/ 6397164 h 6858000"/>
              <a:gd name="connsiteX208" fmla="*/ 2523644 w 3772547"/>
              <a:gd name="connsiteY208" fmla="*/ 6332364 h 6858000"/>
              <a:gd name="connsiteX209" fmla="*/ 3238170 w 3772547"/>
              <a:gd name="connsiteY209" fmla="*/ 6507658 h 6858000"/>
              <a:gd name="connsiteX210" fmla="*/ 3127035 w 3772547"/>
              <a:gd name="connsiteY210" fmla="*/ 6550069 h 6858000"/>
              <a:gd name="connsiteX211" fmla="*/ 2746596 w 3772547"/>
              <a:gd name="connsiteY211" fmla="*/ 6488535 h 6858000"/>
              <a:gd name="connsiteX212" fmla="*/ 2424002 w 3772547"/>
              <a:gd name="connsiteY212" fmla="*/ 6428494 h 6858000"/>
              <a:gd name="connsiteX213" fmla="*/ 2280606 w 3772547"/>
              <a:gd name="connsiteY213" fmla="*/ 6488659 h 6858000"/>
              <a:gd name="connsiteX214" fmla="*/ 3060078 w 3772547"/>
              <a:gd name="connsiteY214" fmla="*/ 6640951 h 6858000"/>
              <a:gd name="connsiteX215" fmla="*/ 2763439 w 3772547"/>
              <a:gd name="connsiteY215" fmla="*/ 6669212 h 6858000"/>
              <a:gd name="connsiteX216" fmla="*/ 2284249 w 3772547"/>
              <a:gd name="connsiteY216" fmla="*/ 6611926 h 6858000"/>
              <a:gd name="connsiteX217" fmla="*/ 2088752 w 3772547"/>
              <a:gd name="connsiteY217" fmla="*/ 6735705 h 6858000"/>
              <a:gd name="connsiteX218" fmla="*/ 2744260 w 3772547"/>
              <a:gd name="connsiteY218" fmla="*/ 6835388 h 6858000"/>
              <a:gd name="connsiteX219" fmla="*/ 2666732 w 3772547"/>
              <a:gd name="connsiteY219" fmla="*/ 6858000 h 6858000"/>
              <a:gd name="connsiteX220" fmla="*/ 1726042 w 3772547"/>
              <a:gd name="connsiteY220" fmla="*/ 6858000 h 6858000"/>
              <a:gd name="connsiteX221" fmla="*/ 1735077 w 3772547"/>
              <a:gd name="connsiteY221" fmla="*/ 6850032 h 6858000"/>
              <a:gd name="connsiteX222" fmla="*/ 1834534 w 3772547"/>
              <a:gd name="connsiteY222" fmla="*/ 6682133 h 6858000"/>
              <a:gd name="connsiteX223" fmla="*/ 2017500 w 3772547"/>
              <a:gd name="connsiteY223" fmla="*/ 6178426 h 6858000"/>
              <a:gd name="connsiteX224" fmla="*/ 2254753 w 3772547"/>
              <a:gd name="connsiteY224" fmla="*/ 5677413 h 6858000"/>
              <a:gd name="connsiteX225" fmla="*/ 1840100 w 3772547"/>
              <a:gd name="connsiteY225" fmla="*/ 6109882 h 6858000"/>
              <a:gd name="connsiteX226" fmla="*/ 1624328 w 3772547"/>
              <a:gd name="connsiteY226" fmla="*/ 6765710 h 6858000"/>
              <a:gd name="connsiteX227" fmla="*/ 1598196 w 3772547"/>
              <a:gd name="connsiteY227" fmla="*/ 6858000 h 6858000"/>
              <a:gd name="connsiteX228" fmla="*/ 1329551 w 3772547"/>
              <a:gd name="connsiteY228" fmla="*/ 6858000 h 6858000"/>
              <a:gd name="connsiteX229" fmla="*/ 1498508 w 3772547"/>
              <a:gd name="connsiteY229" fmla="*/ 6525294 h 6858000"/>
              <a:gd name="connsiteX230" fmla="*/ 1487939 w 3772547"/>
              <a:gd name="connsiteY230" fmla="*/ 6309126 h 6858000"/>
              <a:gd name="connsiteX231" fmla="*/ 1373642 w 3772547"/>
              <a:gd name="connsiteY231" fmla="*/ 6107724 h 6858000"/>
              <a:gd name="connsiteX232" fmla="*/ 1377198 w 3772547"/>
              <a:gd name="connsiteY232" fmla="*/ 5748269 h 6858000"/>
              <a:gd name="connsiteX233" fmla="*/ 1395219 w 3772547"/>
              <a:gd name="connsiteY233" fmla="*/ 5636733 h 6858000"/>
              <a:gd name="connsiteX234" fmla="*/ 1703951 w 3772547"/>
              <a:gd name="connsiteY234" fmla="*/ 5953804 h 6858000"/>
              <a:gd name="connsiteX235" fmla="*/ 1783768 w 3772547"/>
              <a:gd name="connsiteY235" fmla="*/ 5780710 h 6858000"/>
              <a:gd name="connsiteX236" fmla="*/ 1498333 w 3772547"/>
              <a:gd name="connsiteY236" fmla="*/ 5414932 h 6858000"/>
              <a:gd name="connsiteX237" fmla="*/ 1651493 w 3772547"/>
              <a:gd name="connsiteY237" fmla="*/ 5284117 h 6858000"/>
              <a:gd name="connsiteX238" fmla="*/ 1899695 w 3772547"/>
              <a:gd name="connsiteY238" fmla="*/ 5456752 h 6858000"/>
              <a:gd name="connsiteX239" fmla="*/ 1846783 w 3772547"/>
              <a:gd name="connsiteY239" fmla="*/ 5310048 h 6858000"/>
              <a:gd name="connsiteX240" fmla="*/ 1559454 w 3772547"/>
              <a:gd name="connsiteY240" fmla="*/ 4997634 h 6858000"/>
              <a:gd name="connsiteX241" fmla="*/ 1440197 w 3772547"/>
              <a:gd name="connsiteY241" fmla="*/ 4790594 h 6858000"/>
              <a:gd name="connsiteX242" fmla="*/ 1820387 w 3772547"/>
              <a:gd name="connsiteY242" fmla="*/ 5118730 h 6858000"/>
              <a:gd name="connsiteX243" fmla="*/ 1764530 w 3772547"/>
              <a:gd name="connsiteY243" fmla="*/ 4928677 h 6858000"/>
              <a:gd name="connsiteX244" fmla="*/ 1197377 w 3772547"/>
              <a:gd name="connsiteY244" fmla="*/ 4422766 h 6858000"/>
              <a:gd name="connsiteX245" fmla="*/ 1310537 w 3772547"/>
              <a:gd name="connsiteY245" fmla="*/ 4402986 h 6858000"/>
              <a:gd name="connsiteX246" fmla="*/ 1660484 w 3772547"/>
              <a:gd name="connsiteY246" fmla="*/ 4672917 h 6858000"/>
              <a:gd name="connsiteX247" fmla="*/ 1775842 w 3772547"/>
              <a:gd name="connsiteY247" fmla="*/ 4779788 h 6858000"/>
              <a:gd name="connsiteX248" fmla="*/ 1614496 w 3772547"/>
              <a:gd name="connsiteY248" fmla="*/ 4405777 h 6858000"/>
              <a:gd name="connsiteX249" fmla="*/ 1199467 w 3772547"/>
              <a:gd name="connsiteY249" fmla="*/ 4159350 h 6858000"/>
              <a:gd name="connsiteX250" fmla="*/ 1091551 w 3772547"/>
              <a:gd name="connsiteY250" fmla="*/ 4060939 h 6858000"/>
              <a:gd name="connsiteX251" fmla="*/ 1445828 w 3772547"/>
              <a:gd name="connsiteY251" fmla="*/ 4183881 h 6858000"/>
              <a:gd name="connsiteX252" fmla="*/ 1742683 w 3772547"/>
              <a:gd name="connsiteY252" fmla="*/ 4356083 h 6858000"/>
              <a:gd name="connsiteX253" fmla="*/ 1684025 w 3772547"/>
              <a:gd name="connsiteY253" fmla="*/ 4182519 h 6858000"/>
              <a:gd name="connsiteX254" fmla="*/ 1263849 w 3772547"/>
              <a:gd name="connsiteY254" fmla="*/ 3842591 h 6858000"/>
              <a:gd name="connsiteX255" fmla="*/ 1128414 w 3772547"/>
              <a:gd name="connsiteY255" fmla="*/ 3712025 h 6858000"/>
              <a:gd name="connsiteX256" fmla="*/ 1440807 w 3772547"/>
              <a:gd name="connsiteY256" fmla="*/ 3846370 h 6858000"/>
              <a:gd name="connsiteX257" fmla="*/ 1726425 w 3772547"/>
              <a:gd name="connsiteY257" fmla="*/ 4086673 h 6858000"/>
              <a:gd name="connsiteX258" fmla="*/ 1637128 w 3772547"/>
              <a:gd name="connsiteY258" fmla="*/ 3810084 h 6858000"/>
              <a:gd name="connsiteX259" fmla="*/ 1070112 w 3772547"/>
              <a:gd name="connsiteY259" fmla="*/ 3410339 h 6858000"/>
              <a:gd name="connsiteX260" fmla="*/ 977638 w 3772547"/>
              <a:gd name="connsiteY260" fmla="*/ 3302596 h 6858000"/>
              <a:gd name="connsiteX261" fmla="*/ 1669297 w 3772547"/>
              <a:gd name="connsiteY261" fmla="*/ 3675941 h 6858000"/>
              <a:gd name="connsiteX262" fmla="*/ 1606746 w 3772547"/>
              <a:gd name="connsiteY262" fmla="*/ 3539045 h 6858000"/>
              <a:gd name="connsiteX263" fmla="*/ 1242819 w 3772547"/>
              <a:gd name="connsiteY263" fmla="*/ 3113985 h 6858000"/>
              <a:gd name="connsiteX264" fmla="*/ 1132289 w 3772547"/>
              <a:gd name="connsiteY264" fmla="*/ 2975008 h 6858000"/>
              <a:gd name="connsiteX265" fmla="*/ 1344032 w 3772547"/>
              <a:gd name="connsiteY265" fmla="*/ 3060296 h 6858000"/>
              <a:gd name="connsiteX266" fmla="*/ 1520044 w 3772547"/>
              <a:gd name="connsiteY266" fmla="*/ 3250760 h 6858000"/>
              <a:gd name="connsiteX267" fmla="*/ 1409170 w 3772547"/>
              <a:gd name="connsiteY267" fmla="*/ 2652157 h 6858000"/>
              <a:gd name="connsiteX268" fmla="*/ 1645160 w 3772547"/>
              <a:gd name="connsiteY268" fmla="*/ 3111892 h 6858000"/>
              <a:gd name="connsiteX269" fmla="*/ 1667245 w 3772547"/>
              <a:gd name="connsiteY269" fmla="*/ 2816123 h 6858000"/>
              <a:gd name="connsiteX270" fmla="*/ 1735210 w 3772547"/>
              <a:gd name="connsiteY270" fmla="*/ 2542345 h 6858000"/>
              <a:gd name="connsiteX271" fmla="*/ 1793949 w 3772547"/>
              <a:gd name="connsiteY271" fmla="*/ 3313379 h 6858000"/>
              <a:gd name="connsiteX272" fmla="*/ 1941073 w 3772547"/>
              <a:gd name="connsiteY272" fmla="*/ 2601277 h 6858000"/>
              <a:gd name="connsiteX273" fmla="*/ 1855623 w 3772547"/>
              <a:gd name="connsiteY273" fmla="*/ 2481410 h 6858000"/>
              <a:gd name="connsiteX274" fmla="*/ 1871991 w 3772547"/>
              <a:gd name="connsiteY274" fmla="*/ 2416300 h 6858000"/>
              <a:gd name="connsiteX275" fmla="*/ 1938865 w 3772547"/>
              <a:gd name="connsiteY275" fmla="*/ 2414286 h 6858000"/>
              <a:gd name="connsiteX276" fmla="*/ 2085777 w 3772547"/>
              <a:gd name="connsiteY276" fmla="*/ 2614729 h 6858000"/>
              <a:gd name="connsiteX277" fmla="*/ 2248112 w 3772547"/>
              <a:gd name="connsiteY277" fmla="*/ 2898499 h 6858000"/>
              <a:gd name="connsiteX278" fmla="*/ 2221641 w 3772547"/>
              <a:gd name="connsiteY278" fmla="*/ 2643054 h 6858000"/>
              <a:gd name="connsiteX279" fmla="*/ 1828760 w 3772547"/>
              <a:gd name="connsiteY279" fmla="*/ 2142895 h 6858000"/>
              <a:gd name="connsiteX280" fmla="*/ 1775697 w 3772547"/>
              <a:gd name="connsiteY280" fmla="*/ 2051101 h 6858000"/>
              <a:gd name="connsiteX281" fmla="*/ 1912547 w 3772547"/>
              <a:gd name="connsiteY281" fmla="*/ 2065682 h 6858000"/>
              <a:gd name="connsiteX282" fmla="*/ 2130439 w 3772547"/>
              <a:gd name="connsiteY282" fmla="*/ 2359489 h 6858000"/>
              <a:gd name="connsiteX283" fmla="*/ 2257330 w 3772547"/>
              <a:gd name="connsiteY283" fmla="*/ 2548103 h 6858000"/>
              <a:gd name="connsiteX284" fmla="*/ 2246483 w 3772547"/>
              <a:gd name="connsiteY284" fmla="*/ 2234352 h 6858000"/>
              <a:gd name="connsiteX285" fmla="*/ 1864135 w 3772547"/>
              <a:gd name="connsiteY285" fmla="*/ 1700921 h 6858000"/>
              <a:gd name="connsiteX286" fmla="*/ 1862150 w 3772547"/>
              <a:gd name="connsiteY286" fmla="*/ 1561398 h 6858000"/>
              <a:gd name="connsiteX287" fmla="*/ 2276094 w 3772547"/>
              <a:gd name="connsiteY287" fmla="*/ 2071510 h 6858000"/>
              <a:gd name="connsiteX288" fmla="*/ 2251787 w 3772547"/>
              <a:gd name="connsiteY288" fmla="*/ 1906611 h 6858000"/>
              <a:gd name="connsiteX289" fmla="*/ 1899277 w 3772547"/>
              <a:gd name="connsiteY289" fmla="*/ 1471143 h 6858000"/>
              <a:gd name="connsiteX290" fmla="*/ 1817621 w 3772547"/>
              <a:gd name="connsiteY290" fmla="*/ 1312966 h 6858000"/>
              <a:gd name="connsiteX291" fmla="*/ 2112975 w 3772547"/>
              <a:gd name="connsiteY291" fmla="*/ 1583353 h 6858000"/>
              <a:gd name="connsiteX292" fmla="*/ 2366513 w 3772547"/>
              <a:gd name="connsiteY292" fmla="*/ 1899103 h 6858000"/>
              <a:gd name="connsiteX293" fmla="*/ 2398523 w 3772547"/>
              <a:gd name="connsiteY293" fmla="*/ 1683031 h 6858000"/>
              <a:gd name="connsiteX294" fmla="*/ 2012815 w 3772547"/>
              <a:gd name="connsiteY294" fmla="*/ 1154087 h 6858000"/>
              <a:gd name="connsiteX295" fmla="*/ 1968689 w 3772547"/>
              <a:gd name="connsiteY295" fmla="*/ 1049064 h 6858000"/>
              <a:gd name="connsiteX296" fmla="*/ 2018558 w 3772547"/>
              <a:gd name="connsiteY296" fmla="*/ 967611 h 6858000"/>
              <a:gd name="connsiteX297" fmla="*/ 2423566 w 3772547"/>
              <a:gd name="connsiteY297" fmla="*/ 1597619 h 6858000"/>
              <a:gd name="connsiteX298" fmla="*/ 2454360 w 3772547"/>
              <a:gd name="connsiteY298" fmla="*/ 1317652 h 6858000"/>
              <a:gd name="connsiteX299" fmla="*/ 2205557 w 3772547"/>
              <a:gd name="connsiteY299" fmla="*/ 998322 h 6858000"/>
              <a:gd name="connsiteX300" fmla="*/ 2017222 w 3772547"/>
              <a:gd name="connsiteY300" fmla="*/ 529807 h 6858000"/>
              <a:gd name="connsiteX301" fmla="*/ 1980980 w 3772547"/>
              <a:gd name="connsiteY301" fmla="*/ 353090 h 6858000"/>
              <a:gd name="connsiteX302" fmla="*/ 2320169 w 3772547"/>
              <a:gd name="connsiteY302" fmla="*/ 860412 h 6858000"/>
              <a:gd name="connsiteX303" fmla="*/ 2397827 w 3772547"/>
              <a:gd name="connsiteY303" fmla="*/ 520273 h 6858000"/>
              <a:gd name="connsiteX304" fmla="*/ 2272034 w 3772547"/>
              <a:gd name="connsiteY304" fmla="*/ 196732 h 6858000"/>
              <a:gd name="connsiteX305" fmla="*/ 2308761 w 3772547"/>
              <a:gd name="connsiteY305" fmla="*/ 176405 h 6858000"/>
              <a:gd name="connsiteX306" fmla="*/ 2421548 w 3772547"/>
              <a:gd name="connsiteY306" fmla="*/ 377402 h 6858000"/>
              <a:gd name="connsiteX307" fmla="*/ 2541527 w 3772547"/>
              <a:gd name="connsiteY307" fmla="*/ 601876 h 6858000"/>
              <a:gd name="connsiteX308" fmla="*/ 2463744 w 3772547"/>
              <a:gd name="connsiteY308" fmla="*/ 248100 h 6858000"/>
              <a:gd name="connsiteX309" fmla="*/ 2421990 w 3772547"/>
              <a:gd name="connsiteY309" fmla="*/ 733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</a:cxnLst>
            <a:rect l="l" t="t" r="r" b="b"/>
            <a:pathLst>
              <a:path w="3772547" h="6858000">
                <a:moveTo>
                  <a:pt x="726013" y="6699184"/>
                </a:moveTo>
                <a:cubicBezTo>
                  <a:pt x="505094" y="6702481"/>
                  <a:pt x="252855" y="6758262"/>
                  <a:pt x="194178" y="6822271"/>
                </a:cubicBezTo>
                <a:cubicBezTo>
                  <a:pt x="340965" y="6831973"/>
                  <a:pt x="513890" y="6842751"/>
                  <a:pt x="646765" y="6837951"/>
                </a:cubicBezTo>
                <a:cubicBezTo>
                  <a:pt x="728437" y="6835053"/>
                  <a:pt x="763236" y="6793738"/>
                  <a:pt x="726013" y="6699184"/>
                </a:cubicBezTo>
                <a:close/>
                <a:moveTo>
                  <a:pt x="2688876" y="6144480"/>
                </a:moveTo>
                <a:cubicBezTo>
                  <a:pt x="2667939" y="6147456"/>
                  <a:pt x="2643536" y="6156136"/>
                  <a:pt x="2614489" y="6172461"/>
                </a:cubicBezTo>
                <a:cubicBezTo>
                  <a:pt x="2707881" y="6194253"/>
                  <a:pt x="2761756" y="6206533"/>
                  <a:pt x="2815497" y="6219317"/>
                </a:cubicBezTo>
                <a:cubicBezTo>
                  <a:pt x="2783299" y="6177962"/>
                  <a:pt x="2751687" y="6135552"/>
                  <a:pt x="2688876" y="6144480"/>
                </a:cubicBezTo>
                <a:close/>
                <a:moveTo>
                  <a:pt x="1441445" y="5828515"/>
                </a:moveTo>
                <a:cubicBezTo>
                  <a:pt x="1396390" y="6000687"/>
                  <a:pt x="1505235" y="6111739"/>
                  <a:pt x="1597267" y="6261382"/>
                </a:cubicBezTo>
                <a:cubicBezTo>
                  <a:pt x="1694641" y="6042892"/>
                  <a:pt x="1513131" y="5955469"/>
                  <a:pt x="1441445" y="5828515"/>
                </a:cubicBezTo>
                <a:close/>
                <a:moveTo>
                  <a:pt x="564047" y="5081627"/>
                </a:moveTo>
                <a:cubicBezTo>
                  <a:pt x="641557" y="5116402"/>
                  <a:pt x="701122" y="5143676"/>
                  <a:pt x="757435" y="5169001"/>
                </a:cubicBezTo>
                <a:cubicBezTo>
                  <a:pt x="751231" y="5345118"/>
                  <a:pt x="664682" y="5505095"/>
                  <a:pt x="714026" y="5699328"/>
                </a:cubicBezTo>
                <a:cubicBezTo>
                  <a:pt x="809018" y="5624578"/>
                  <a:pt x="790582" y="5532365"/>
                  <a:pt x="819070" y="5460266"/>
                </a:cubicBezTo>
                <a:cubicBezTo>
                  <a:pt x="848733" y="5385789"/>
                  <a:pt x="876015" y="5310136"/>
                  <a:pt x="910123" y="5219072"/>
                </a:cubicBezTo>
                <a:cubicBezTo>
                  <a:pt x="1044340" y="5323992"/>
                  <a:pt x="942395" y="5406577"/>
                  <a:pt x="926416" y="5486336"/>
                </a:cubicBezTo>
                <a:cubicBezTo>
                  <a:pt x="907439" y="5579299"/>
                  <a:pt x="879639" y="5670976"/>
                  <a:pt x="855495" y="5763094"/>
                </a:cubicBezTo>
                <a:cubicBezTo>
                  <a:pt x="868677" y="5768242"/>
                  <a:pt x="881859" y="5773390"/>
                  <a:pt x="895041" y="5778538"/>
                </a:cubicBezTo>
                <a:cubicBezTo>
                  <a:pt x="927397" y="5694008"/>
                  <a:pt x="956233" y="5608535"/>
                  <a:pt x="992346" y="5526090"/>
                </a:cubicBezTo>
                <a:cubicBezTo>
                  <a:pt x="1025836" y="5449406"/>
                  <a:pt x="1043304" y="5356038"/>
                  <a:pt x="1173864" y="5315600"/>
                </a:cubicBezTo>
                <a:cubicBezTo>
                  <a:pt x="1058405" y="5641838"/>
                  <a:pt x="952905" y="5938960"/>
                  <a:pt x="847270" y="6236585"/>
                </a:cubicBezTo>
                <a:cubicBezTo>
                  <a:pt x="860685" y="6242873"/>
                  <a:pt x="874102" y="6249162"/>
                  <a:pt x="887516" y="6255450"/>
                </a:cubicBezTo>
                <a:cubicBezTo>
                  <a:pt x="993445" y="6184169"/>
                  <a:pt x="1015272" y="6056414"/>
                  <a:pt x="1071336" y="5951839"/>
                </a:cubicBezTo>
                <a:cubicBezTo>
                  <a:pt x="1128443" y="5845388"/>
                  <a:pt x="1130357" y="5699368"/>
                  <a:pt x="1316332" y="5639299"/>
                </a:cubicBezTo>
                <a:cubicBezTo>
                  <a:pt x="1239300" y="5812061"/>
                  <a:pt x="1176658" y="5955277"/>
                  <a:pt x="1111498" y="6097820"/>
                </a:cubicBezTo>
                <a:cubicBezTo>
                  <a:pt x="1050408" y="6231217"/>
                  <a:pt x="961076" y="6353275"/>
                  <a:pt x="920399" y="6543321"/>
                </a:cubicBezTo>
                <a:cubicBezTo>
                  <a:pt x="1076435" y="6421896"/>
                  <a:pt x="1119853" y="6241744"/>
                  <a:pt x="1314769" y="6236867"/>
                </a:cubicBezTo>
                <a:cubicBezTo>
                  <a:pt x="1181027" y="6415982"/>
                  <a:pt x="1046781" y="6594962"/>
                  <a:pt x="913038" y="6774078"/>
                </a:cubicBezTo>
                <a:cubicBezTo>
                  <a:pt x="924334" y="6786263"/>
                  <a:pt x="935765" y="6797946"/>
                  <a:pt x="947061" y="6810132"/>
                </a:cubicBezTo>
                <a:cubicBezTo>
                  <a:pt x="1122666" y="6788766"/>
                  <a:pt x="1173692" y="6546005"/>
                  <a:pt x="1390926" y="6536333"/>
                </a:cubicBezTo>
                <a:cubicBezTo>
                  <a:pt x="1309143" y="6641289"/>
                  <a:pt x="1209026" y="6724094"/>
                  <a:pt x="1123175" y="6814290"/>
                </a:cubicBezTo>
                <a:lnTo>
                  <a:pt x="1084679" y="6858000"/>
                </a:lnTo>
                <a:lnTo>
                  <a:pt x="104784" y="6858000"/>
                </a:lnTo>
                <a:lnTo>
                  <a:pt x="65939" y="6835675"/>
                </a:lnTo>
                <a:cubicBezTo>
                  <a:pt x="44059" y="6818587"/>
                  <a:pt x="25229" y="6798415"/>
                  <a:pt x="10114" y="6774567"/>
                </a:cubicBezTo>
                <a:cubicBezTo>
                  <a:pt x="221167" y="6665192"/>
                  <a:pt x="457501" y="6646630"/>
                  <a:pt x="681555" y="6591378"/>
                </a:cubicBezTo>
                <a:cubicBezTo>
                  <a:pt x="681031" y="6577231"/>
                  <a:pt x="680876" y="6563721"/>
                  <a:pt x="680218" y="6550076"/>
                </a:cubicBezTo>
                <a:cubicBezTo>
                  <a:pt x="569008" y="6528358"/>
                  <a:pt x="454602" y="6516560"/>
                  <a:pt x="347901" y="6482043"/>
                </a:cubicBezTo>
                <a:cubicBezTo>
                  <a:pt x="244587" y="6448973"/>
                  <a:pt x="119191" y="6528506"/>
                  <a:pt x="0" y="6393672"/>
                </a:cubicBezTo>
                <a:cubicBezTo>
                  <a:pt x="142543" y="6384997"/>
                  <a:pt x="253209" y="6378554"/>
                  <a:pt x="388033" y="6370506"/>
                </a:cubicBezTo>
                <a:cubicBezTo>
                  <a:pt x="315593" y="6296684"/>
                  <a:pt x="230692" y="6273396"/>
                  <a:pt x="156945" y="6232625"/>
                </a:cubicBezTo>
                <a:cubicBezTo>
                  <a:pt x="90712" y="6196023"/>
                  <a:pt x="-7558" y="6186392"/>
                  <a:pt x="5193" y="6042198"/>
                </a:cubicBezTo>
                <a:cubicBezTo>
                  <a:pt x="237445" y="6155607"/>
                  <a:pt x="452022" y="6260511"/>
                  <a:pt x="688533" y="6376141"/>
                </a:cubicBezTo>
                <a:cubicBezTo>
                  <a:pt x="685932" y="6250998"/>
                  <a:pt x="598911" y="6233607"/>
                  <a:pt x="542200" y="6201712"/>
                </a:cubicBezTo>
                <a:cubicBezTo>
                  <a:pt x="345413" y="6090800"/>
                  <a:pt x="193658" y="5938621"/>
                  <a:pt x="90835" y="5738677"/>
                </a:cubicBezTo>
                <a:cubicBezTo>
                  <a:pt x="74927" y="5707478"/>
                  <a:pt x="69457" y="5671534"/>
                  <a:pt x="57248" y="5630552"/>
                </a:cubicBezTo>
                <a:cubicBezTo>
                  <a:pt x="160757" y="5598488"/>
                  <a:pt x="181794" y="5670927"/>
                  <a:pt x="208489" y="5722256"/>
                </a:cubicBezTo>
                <a:cubicBezTo>
                  <a:pt x="281840" y="5863123"/>
                  <a:pt x="385115" y="5974836"/>
                  <a:pt x="515823" y="6062655"/>
                </a:cubicBezTo>
                <a:cubicBezTo>
                  <a:pt x="535439" y="6075993"/>
                  <a:pt x="557778" y="6085211"/>
                  <a:pt x="613381" y="6115194"/>
                </a:cubicBezTo>
                <a:cubicBezTo>
                  <a:pt x="585121" y="6051594"/>
                  <a:pt x="577371" y="6016115"/>
                  <a:pt x="557060" y="5991279"/>
                </a:cubicBezTo>
                <a:cubicBezTo>
                  <a:pt x="438784" y="5846994"/>
                  <a:pt x="316547" y="5705417"/>
                  <a:pt x="197498" y="5562003"/>
                </a:cubicBezTo>
                <a:cubicBezTo>
                  <a:pt x="171355" y="5530756"/>
                  <a:pt x="151492" y="5494187"/>
                  <a:pt x="119794" y="5447443"/>
                </a:cubicBezTo>
                <a:cubicBezTo>
                  <a:pt x="257938" y="5406882"/>
                  <a:pt x="290087" y="5510313"/>
                  <a:pt x="346001" y="5567315"/>
                </a:cubicBezTo>
                <a:cubicBezTo>
                  <a:pt x="404162" y="5625998"/>
                  <a:pt x="455000" y="5691875"/>
                  <a:pt x="530348" y="5742773"/>
                </a:cubicBezTo>
                <a:cubicBezTo>
                  <a:pt x="464313" y="5564539"/>
                  <a:pt x="398278" y="5386303"/>
                  <a:pt x="332108" y="5208571"/>
                </a:cubicBezTo>
                <a:cubicBezTo>
                  <a:pt x="405482" y="5180285"/>
                  <a:pt x="412456" y="5186464"/>
                  <a:pt x="549238" y="5418673"/>
                </a:cubicBezTo>
                <a:cubicBezTo>
                  <a:pt x="554347" y="5300983"/>
                  <a:pt x="558902" y="5201462"/>
                  <a:pt x="564047" y="5081627"/>
                </a:cubicBezTo>
                <a:close/>
                <a:moveTo>
                  <a:pt x="3484566" y="5050701"/>
                </a:moveTo>
                <a:cubicBezTo>
                  <a:pt x="3453884" y="5102817"/>
                  <a:pt x="3430863" y="5142441"/>
                  <a:pt x="3408344" y="5182198"/>
                </a:cubicBezTo>
                <a:cubicBezTo>
                  <a:pt x="3493137" y="5143504"/>
                  <a:pt x="3493137" y="5143504"/>
                  <a:pt x="3484566" y="5050701"/>
                </a:cubicBezTo>
                <a:close/>
                <a:moveTo>
                  <a:pt x="3753012" y="4634545"/>
                </a:moveTo>
                <a:cubicBezTo>
                  <a:pt x="3643304" y="4766227"/>
                  <a:pt x="3632193" y="4880154"/>
                  <a:pt x="3630314" y="5024030"/>
                </a:cubicBezTo>
                <a:cubicBezTo>
                  <a:pt x="3770126" y="4920884"/>
                  <a:pt x="3745647" y="4796882"/>
                  <a:pt x="3753012" y="4634545"/>
                </a:cubicBezTo>
                <a:close/>
                <a:moveTo>
                  <a:pt x="2191761" y="3599906"/>
                </a:moveTo>
                <a:cubicBezTo>
                  <a:pt x="2067894" y="3838773"/>
                  <a:pt x="2027499" y="4088153"/>
                  <a:pt x="2111338" y="4350890"/>
                </a:cubicBezTo>
                <a:cubicBezTo>
                  <a:pt x="2137978" y="4100517"/>
                  <a:pt x="2165122" y="3850280"/>
                  <a:pt x="2191761" y="3599906"/>
                </a:cubicBezTo>
                <a:close/>
                <a:moveTo>
                  <a:pt x="2139285" y="2984627"/>
                </a:moveTo>
                <a:cubicBezTo>
                  <a:pt x="2106068" y="3128724"/>
                  <a:pt x="2076521" y="3257105"/>
                  <a:pt x="2038114" y="3424594"/>
                </a:cubicBezTo>
                <a:cubicBezTo>
                  <a:pt x="2125270" y="3334814"/>
                  <a:pt x="2195307" y="3286778"/>
                  <a:pt x="2229896" y="3220086"/>
                </a:cubicBezTo>
                <a:cubicBezTo>
                  <a:pt x="2272316" y="3138253"/>
                  <a:pt x="2248571" y="3053776"/>
                  <a:pt x="2139285" y="2984627"/>
                </a:cubicBezTo>
                <a:close/>
                <a:moveTo>
                  <a:pt x="2045357" y="2781680"/>
                </a:moveTo>
                <a:cubicBezTo>
                  <a:pt x="1955972" y="2960290"/>
                  <a:pt x="1880913" y="3357152"/>
                  <a:pt x="1898928" y="3505280"/>
                </a:cubicBezTo>
                <a:cubicBezTo>
                  <a:pt x="1904165" y="3501835"/>
                  <a:pt x="1911784" y="3499566"/>
                  <a:pt x="1913499" y="3495177"/>
                </a:cubicBezTo>
                <a:cubicBezTo>
                  <a:pt x="1989852" y="3294758"/>
                  <a:pt x="1958965" y="3061833"/>
                  <a:pt x="2099086" y="2879039"/>
                </a:cubicBezTo>
                <a:cubicBezTo>
                  <a:pt x="2105940" y="2869563"/>
                  <a:pt x="2071754" y="2828078"/>
                  <a:pt x="2045357" y="2781680"/>
                </a:cubicBezTo>
                <a:close/>
                <a:moveTo>
                  <a:pt x="2445714" y="657549"/>
                </a:moveTo>
                <a:cubicBezTo>
                  <a:pt x="2432993" y="662761"/>
                  <a:pt x="2420908" y="667604"/>
                  <a:pt x="2408187" y="672815"/>
                </a:cubicBezTo>
                <a:cubicBezTo>
                  <a:pt x="2451815" y="807874"/>
                  <a:pt x="2495074" y="942294"/>
                  <a:pt x="2543521" y="1091573"/>
                </a:cubicBezTo>
                <a:cubicBezTo>
                  <a:pt x="2647189" y="996521"/>
                  <a:pt x="2559539" y="933170"/>
                  <a:pt x="2534234" y="866591"/>
                </a:cubicBezTo>
                <a:cubicBezTo>
                  <a:pt x="2507357" y="795819"/>
                  <a:pt x="2475646" y="726985"/>
                  <a:pt x="2445714" y="657549"/>
                </a:cubicBezTo>
                <a:close/>
                <a:moveTo>
                  <a:pt x="2412873" y="0"/>
                </a:moveTo>
                <a:lnTo>
                  <a:pt x="2529957" y="0"/>
                </a:lnTo>
                <a:lnTo>
                  <a:pt x="2583860" y="285134"/>
                </a:lnTo>
                <a:cubicBezTo>
                  <a:pt x="2603251" y="382587"/>
                  <a:pt x="2623276" y="479940"/>
                  <a:pt x="2643016" y="577351"/>
                </a:cubicBezTo>
                <a:cubicBezTo>
                  <a:pt x="2647791" y="601796"/>
                  <a:pt x="2661829" y="623875"/>
                  <a:pt x="2683825" y="676637"/>
                </a:cubicBezTo>
                <a:cubicBezTo>
                  <a:pt x="2724724" y="467392"/>
                  <a:pt x="2699630" y="258351"/>
                  <a:pt x="2709915" y="60368"/>
                </a:cubicBezTo>
                <a:lnTo>
                  <a:pt x="2715689" y="0"/>
                </a:lnTo>
                <a:lnTo>
                  <a:pt x="2823803" y="0"/>
                </a:lnTo>
                <a:lnTo>
                  <a:pt x="2795833" y="345165"/>
                </a:lnTo>
                <a:cubicBezTo>
                  <a:pt x="2808044" y="347897"/>
                  <a:pt x="2820389" y="350128"/>
                  <a:pt x="2832734" y="352359"/>
                </a:cubicBezTo>
                <a:lnTo>
                  <a:pt x="2978848" y="0"/>
                </a:lnTo>
                <a:lnTo>
                  <a:pt x="3056356" y="0"/>
                </a:lnTo>
                <a:lnTo>
                  <a:pt x="3064838" y="8688"/>
                </a:lnTo>
                <a:cubicBezTo>
                  <a:pt x="3072996" y="26294"/>
                  <a:pt x="3068060" y="47733"/>
                  <a:pt x="3058339" y="73950"/>
                </a:cubicBezTo>
                <a:cubicBezTo>
                  <a:pt x="3019085" y="178181"/>
                  <a:pt x="2950009" y="274959"/>
                  <a:pt x="2964524" y="397907"/>
                </a:cubicBezTo>
                <a:cubicBezTo>
                  <a:pt x="3062525" y="370294"/>
                  <a:pt x="3022564" y="189349"/>
                  <a:pt x="3198449" y="227319"/>
                </a:cubicBezTo>
                <a:cubicBezTo>
                  <a:pt x="3136204" y="338857"/>
                  <a:pt x="3082160" y="435892"/>
                  <a:pt x="3028251" y="532426"/>
                </a:cubicBezTo>
                <a:cubicBezTo>
                  <a:pt x="3035827" y="540382"/>
                  <a:pt x="3043537" y="547834"/>
                  <a:pt x="3051113" y="555790"/>
                </a:cubicBezTo>
                <a:cubicBezTo>
                  <a:pt x="3133347" y="488396"/>
                  <a:pt x="3216220" y="420634"/>
                  <a:pt x="3319980" y="335305"/>
                </a:cubicBezTo>
                <a:cubicBezTo>
                  <a:pt x="3327116" y="491831"/>
                  <a:pt x="3205529" y="516895"/>
                  <a:pt x="3150131" y="588787"/>
                </a:cubicBezTo>
                <a:cubicBezTo>
                  <a:pt x="3083381" y="674875"/>
                  <a:pt x="3012002" y="758107"/>
                  <a:pt x="2951622" y="848597"/>
                </a:cubicBezTo>
                <a:cubicBezTo>
                  <a:pt x="2897324" y="930479"/>
                  <a:pt x="2819277" y="1004383"/>
                  <a:pt x="2818780" y="1141086"/>
                </a:cubicBezTo>
                <a:cubicBezTo>
                  <a:pt x="3000061" y="1005955"/>
                  <a:pt x="3085408" y="804174"/>
                  <a:pt x="3295693" y="725838"/>
                </a:cubicBezTo>
                <a:cubicBezTo>
                  <a:pt x="3273714" y="763586"/>
                  <a:pt x="3255959" y="805697"/>
                  <a:pt x="3228111" y="839179"/>
                </a:cubicBezTo>
                <a:cubicBezTo>
                  <a:pt x="3071243" y="1026105"/>
                  <a:pt x="2910753" y="1210444"/>
                  <a:pt x="2753013" y="1396598"/>
                </a:cubicBezTo>
                <a:cubicBezTo>
                  <a:pt x="2704945" y="1453214"/>
                  <a:pt x="2643292" y="1506189"/>
                  <a:pt x="2672132" y="1595804"/>
                </a:cubicBezTo>
                <a:cubicBezTo>
                  <a:pt x="2867935" y="1430623"/>
                  <a:pt x="3062230" y="1265039"/>
                  <a:pt x="3258502" y="1102139"/>
                </a:cubicBezTo>
                <a:cubicBezTo>
                  <a:pt x="3268877" y="1093606"/>
                  <a:pt x="3292625" y="1101586"/>
                  <a:pt x="3353759" y="1102882"/>
                </a:cubicBezTo>
                <a:cubicBezTo>
                  <a:pt x="3223931" y="1221093"/>
                  <a:pt x="3118385" y="1315103"/>
                  <a:pt x="3014951" y="1411295"/>
                </a:cubicBezTo>
                <a:cubicBezTo>
                  <a:pt x="2901509" y="1516657"/>
                  <a:pt x="2778345" y="1614028"/>
                  <a:pt x="2682237" y="1733193"/>
                </a:cubicBezTo>
                <a:cubicBezTo>
                  <a:pt x="2598392" y="1836789"/>
                  <a:pt x="2546096" y="1965539"/>
                  <a:pt x="2479450" y="2083440"/>
                </a:cubicBezTo>
                <a:cubicBezTo>
                  <a:pt x="2488472" y="2088012"/>
                  <a:pt x="2498132" y="2092216"/>
                  <a:pt x="2503532" y="2094203"/>
                </a:cubicBezTo>
                <a:cubicBezTo>
                  <a:pt x="2737660" y="1850401"/>
                  <a:pt x="2971285" y="1606466"/>
                  <a:pt x="3206149" y="1363939"/>
                </a:cubicBezTo>
                <a:cubicBezTo>
                  <a:pt x="3209877" y="1360090"/>
                  <a:pt x="3227651" y="1370240"/>
                  <a:pt x="3265856" y="1382632"/>
                </a:cubicBezTo>
                <a:cubicBezTo>
                  <a:pt x="2991952" y="1716517"/>
                  <a:pt x="2653075" y="1990971"/>
                  <a:pt x="2504245" y="2409548"/>
                </a:cubicBezTo>
                <a:cubicBezTo>
                  <a:pt x="2645711" y="2259977"/>
                  <a:pt x="2786674" y="2110272"/>
                  <a:pt x="2953868" y="1933115"/>
                </a:cubicBezTo>
                <a:cubicBezTo>
                  <a:pt x="2944928" y="1984593"/>
                  <a:pt x="2944842" y="2005041"/>
                  <a:pt x="2937109" y="2021824"/>
                </a:cubicBezTo>
                <a:cubicBezTo>
                  <a:pt x="2926116" y="2044738"/>
                  <a:pt x="2911601" y="2066708"/>
                  <a:pt x="2895476" y="2086629"/>
                </a:cubicBezTo>
                <a:cubicBezTo>
                  <a:pt x="2758353" y="2256220"/>
                  <a:pt x="2617106" y="2423088"/>
                  <a:pt x="2484341" y="2596541"/>
                </a:cubicBezTo>
                <a:cubicBezTo>
                  <a:pt x="2444161" y="2649883"/>
                  <a:pt x="2408666" y="2717948"/>
                  <a:pt x="2400519" y="2782567"/>
                </a:cubicBezTo>
                <a:cubicBezTo>
                  <a:pt x="2363573" y="3075432"/>
                  <a:pt x="2337094" y="3369485"/>
                  <a:pt x="2330841" y="3670574"/>
                </a:cubicBezTo>
                <a:cubicBezTo>
                  <a:pt x="2341034" y="3642597"/>
                  <a:pt x="2358172" y="3614865"/>
                  <a:pt x="2359272" y="3586608"/>
                </a:cubicBezTo>
                <a:cubicBezTo>
                  <a:pt x="2375761" y="3247318"/>
                  <a:pt x="2486477" y="2932739"/>
                  <a:pt x="2609271" y="2621396"/>
                </a:cubicBezTo>
                <a:cubicBezTo>
                  <a:pt x="2627870" y="2574123"/>
                  <a:pt x="2669445" y="2535700"/>
                  <a:pt x="2730771" y="2510111"/>
                </a:cubicBezTo>
                <a:cubicBezTo>
                  <a:pt x="2683896" y="2654859"/>
                  <a:pt x="2636887" y="2800109"/>
                  <a:pt x="2590012" y="2944858"/>
                </a:cubicBezTo>
                <a:cubicBezTo>
                  <a:pt x="2784877" y="2706699"/>
                  <a:pt x="2860457" y="2400482"/>
                  <a:pt x="3113847" y="2153223"/>
                </a:cubicBezTo>
                <a:cubicBezTo>
                  <a:pt x="2959629" y="2485238"/>
                  <a:pt x="2824406" y="2776550"/>
                  <a:pt x="2689048" y="3068366"/>
                </a:cubicBezTo>
                <a:cubicBezTo>
                  <a:pt x="2990734" y="2735460"/>
                  <a:pt x="3195183" y="2330709"/>
                  <a:pt x="3514969" y="2018815"/>
                </a:cubicBezTo>
                <a:cubicBezTo>
                  <a:pt x="3529823" y="2029799"/>
                  <a:pt x="3544174" y="2040648"/>
                  <a:pt x="3558525" y="2051496"/>
                </a:cubicBezTo>
                <a:cubicBezTo>
                  <a:pt x="3457363" y="2193550"/>
                  <a:pt x="3356705" y="2335738"/>
                  <a:pt x="3255544" y="2477792"/>
                </a:cubicBezTo>
                <a:cubicBezTo>
                  <a:pt x="3261177" y="2480919"/>
                  <a:pt x="3266677" y="2484547"/>
                  <a:pt x="3272311" y="2487672"/>
                </a:cubicBezTo>
                <a:lnTo>
                  <a:pt x="3772547" y="2100610"/>
                </a:lnTo>
                <a:lnTo>
                  <a:pt x="3772547" y="2150086"/>
                </a:lnTo>
                <a:lnTo>
                  <a:pt x="3505352" y="2400889"/>
                </a:lnTo>
                <a:cubicBezTo>
                  <a:pt x="3392812" y="2510937"/>
                  <a:pt x="3284815" y="2625166"/>
                  <a:pt x="3187478" y="2749928"/>
                </a:cubicBezTo>
                <a:cubicBezTo>
                  <a:pt x="3388350" y="2690619"/>
                  <a:pt x="3546088" y="2542715"/>
                  <a:pt x="3759511" y="2519092"/>
                </a:cubicBezTo>
                <a:cubicBezTo>
                  <a:pt x="3447632" y="2735056"/>
                  <a:pt x="3105430" y="2905184"/>
                  <a:pt x="2813207" y="3200760"/>
                </a:cubicBezTo>
                <a:cubicBezTo>
                  <a:pt x="3077019" y="3148079"/>
                  <a:pt x="3288398" y="3011316"/>
                  <a:pt x="3528616" y="3002414"/>
                </a:cubicBezTo>
                <a:cubicBezTo>
                  <a:pt x="3532697" y="3015361"/>
                  <a:pt x="3537148" y="3028944"/>
                  <a:pt x="3541229" y="3041889"/>
                </a:cubicBezTo>
                <a:cubicBezTo>
                  <a:pt x="3325465" y="3130609"/>
                  <a:pt x="3109063" y="3219696"/>
                  <a:pt x="2892796" y="3308281"/>
                </a:cubicBezTo>
                <a:cubicBezTo>
                  <a:pt x="2895573" y="3316029"/>
                  <a:pt x="2898216" y="3324279"/>
                  <a:pt x="2900491" y="3331893"/>
                </a:cubicBezTo>
                <a:cubicBezTo>
                  <a:pt x="3020434" y="3306926"/>
                  <a:pt x="3139740" y="3282328"/>
                  <a:pt x="3259179" y="3257227"/>
                </a:cubicBezTo>
                <a:cubicBezTo>
                  <a:pt x="3264770" y="3270577"/>
                  <a:pt x="3270496" y="3283425"/>
                  <a:pt x="3276087" y="3296775"/>
                </a:cubicBezTo>
                <a:cubicBezTo>
                  <a:pt x="3242918" y="3315900"/>
                  <a:pt x="3211188" y="3339722"/>
                  <a:pt x="3175844" y="3352877"/>
                </a:cubicBezTo>
                <a:cubicBezTo>
                  <a:pt x="2983249" y="3423562"/>
                  <a:pt x="2789179" y="3491698"/>
                  <a:pt x="2595847" y="3561108"/>
                </a:cubicBezTo>
                <a:cubicBezTo>
                  <a:pt x="2533820" y="3583277"/>
                  <a:pt x="2478865" y="3613265"/>
                  <a:pt x="2486394" y="3707944"/>
                </a:cubicBezTo>
                <a:cubicBezTo>
                  <a:pt x="2709510" y="3686380"/>
                  <a:pt x="2907205" y="3544333"/>
                  <a:pt x="3179439" y="3601116"/>
                </a:cubicBezTo>
                <a:cubicBezTo>
                  <a:pt x="2938785" y="3682090"/>
                  <a:pt x="2740654" y="3751292"/>
                  <a:pt x="2540349" y="3814523"/>
                </a:cubicBezTo>
                <a:cubicBezTo>
                  <a:pt x="2450802" y="3842786"/>
                  <a:pt x="2372602" y="3864929"/>
                  <a:pt x="2356656" y="3980794"/>
                </a:cubicBezTo>
                <a:cubicBezTo>
                  <a:pt x="2349766" y="4030665"/>
                  <a:pt x="2294463" y="4074029"/>
                  <a:pt x="2260967" y="4120542"/>
                </a:cubicBezTo>
                <a:cubicBezTo>
                  <a:pt x="2270520" y="4131183"/>
                  <a:pt x="2280710" y="4141456"/>
                  <a:pt x="2290263" y="4152097"/>
                </a:cubicBezTo>
                <a:cubicBezTo>
                  <a:pt x="2445361" y="4064361"/>
                  <a:pt x="2601098" y="3976257"/>
                  <a:pt x="2756331" y="3888019"/>
                </a:cubicBezTo>
                <a:cubicBezTo>
                  <a:pt x="2763404" y="3895840"/>
                  <a:pt x="2770342" y="3904163"/>
                  <a:pt x="2777414" y="3911984"/>
                </a:cubicBezTo>
                <a:cubicBezTo>
                  <a:pt x="2757562" y="3935756"/>
                  <a:pt x="2741160" y="3964762"/>
                  <a:pt x="2716348" y="3982895"/>
                </a:cubicBezTo>
                <a:cubicBezTo>
                  <a:pt x="2602256" y="4066535"/>
                  <a:pt x="2483472" y="4143529"/>
                  <a:pt x="2372228" y="4230625"/>
                </a:cubicBezTo>
                <a:cubicBezTo>
                  <a:pt x="2321022" y="4270777"/>
                  <a:pt x="2284293" y="4329354"/>
                  <a:pt x="2240762" y="4379105"/>
                </a:cubicBezTo>
                <a:cubicBezTo>
                  <a:pt x="2250081" y="4388605"/>
                  <a:pt x="2259535" y="4397603"/>
                  <a:pt x="2268988" y="4406600"/>
                </a:cubicBezTo>
                <a:cubicBezTo>
                  <a:pt x="2340570" y="4356824"/>
                  <a:pt x="2410813" y="4303995"/>
                  <a:pt x="2485245" y="4257675"/>
                </a:cubicBezTo>
                <a:cubicBezTo>
                  <a:pt x="2552659" y="4215402"/>
                  <a:pt x="2624630" y="4180275"/>
                  <a:pt x="2708599" y="4160754"/>
                </a:cubicBezTo>
                <a:cubicBezTo>
                  <a:pt x="2530781" y="4361460"/>
                  <a:pt x="2251317" y="4466513"/>
                  <a:pt x="2154688" y="4784867"/>
                </a:cubicBezTo>
                <a:cubicBezTo>
                  <a:pt x="2340793" y="4694126"/>
                  <a:pt x="2463718" y="4565446"/>
                  <a:pt x="2645822" y="4556058"/>
                </a:cubicBezTo>
                <a:cubicBezTo>
                  <a:pt x="2506675" y="4664769"/>
                  <a:pt x="2369003" y="4776029"/>
                  <a:pt x="2227510" y="4881418"/>
                </a:cubicBezTo>
                <a:cubicBezTo>
                  <a:pt x="2096762" y="4978911"/>
                  <a:pt x="2057316" y="5110026"/>
                  <a:pt x="2057993" y="5282600"/>
                </a:cubicBezTo>
                <a:cubicBezTo>
                  <a:pt x="2306451" y="5180552"/>
                  <a:pt x="2467141" y="4961249"/>
                  <a:pt x="2728941" y="4908031"/>
                </a:cubicBezTo>
                <a:cubicBezTo>
                  <a:pt x="2602552" y="5009385"/>
                  <a:pt x="2474788" y="5109832"/>
                  <a:pt x="2349504" y="5213099"/>
                </a:cubicBezTo>
                <a:cubicBezTo>
                  <a:pt x="2245241" y="5298295"/>
                  <a:pt x="2144933" y="5388859"/>
                  <a:pt x="2039798" y="5473283"/>
                </a:cubicBezTo>
                <a:cubicBezTo>
                  <a:pt x="1967706" y="5531003"/>
                  <a:pt x="1962657" y="5584061"/>
                  <a:pt x="2050129" y="5658139"/>
                </a:cubicBezTo>
                <a:cubicBezTo>
                  <a:pt x="2158842" y="5586527"/>
                  <a:pt x="2269333" y="5514314"/>
                  <a:pt x="2401412" y="5427953"/>
                </a:cubicBezTo>
                <a:cubicBezTo>
                  <a:pt x="2324051" y="5811268"/>
                  <a:pt x="2091102" y="6121110"/>
                  <a:pt x="1987248" y="6524803"/>
                </a:cubicBezTo>
                <a:cubicBezTo>
                  <a:pt x="2116288" y="6423619"/>
                  <a:pt x="2180757" y="6337996"/>
                  <a:pt x="2229444" y="6228751"/>
                </a:cubicBezTo>
                <a:cubicBezTo>
                  <a:pt x="2355666" y="5946879"/>
                  <a:pt x="2494801" y="5671160"/>
                  <a:pt x="2630547" y="5393994"/>
                </a:cubicBezTo>
                <a:cubicBezTo>
                  <a:pt x="2641001" y="5373092"/>
                  <a:pt x="2661987" y="5357166"/>
                  <a:pt x="2693638" y="5345714"/>
                </a:cubicBezTo>
                <a:cubicBezTo>
                  <a:pt x="2643215" y="5590253"/>
                  <a:pt x="2491965" y="5796462"/>
                  <a:pt x="2415454" y="6059869"/>
                </a:cubicBezTo>
                <a:cubicBezTo>
                  <a:pt x="2544385" y="6003372"/>
                  <a:pt x="2615126" y="5920507"/>
                  <a:pt x="2673329" y="5824049"/>
                </a:cubicBezTo>
                <a:cubicBezTo>
                  <a:pt x="2862763" y="5509551"/>
                  <a:pt x="3050184" y="5194513"/>
                  <a:pt x="3239985" y="4880653"/>
                </a:cubicBezTo>
                <a:cubicBezTo>
                  <a:pt x="3280782" y="4812930"/>
                  <a:pt x="3329595" y="4749511"/>
                  <a:pt x="3375154" y="4684141"/>
                </a:cubicBezTo>
                <a:cubicBezTo>
                  <a:pt x="3385650" y="4691263"/>
                  <a:pt x="3396146" y="4698386"/>
                  <a:pt x="3406641" y="4705508"/>
                </a:cubicBezTo>
                <a:cubicBezTo>
                  <a:pt x="3255926" y="4986206"/>
                  <a:pt x="3105580" y="5267539"/>
                  <a:pt x="2954865" y="5548237"/>
                </a:cubicBezTo>
                <a:cubicBezTo>
                  <a:pt x="2965594" y="5556498"/>
                  <a:pt x="2976190" y="5565263"/>
                  <a:pt x="2986919" y="5573525"/>
                </a:cubicBezTo>
                <a:cubicBezTo>
                  <a:pt x="3049055" y="5506672"/>
                  <a:pt x="3122827" y="5446708"/>
                  <a:pt x="3170208" y="5370514"/>
                </a:cubicBezTo>
                <a:cubicBezTo>
                  <a:pt x="3303110" y="5158311"/>
                  <a:pt x="3431284" y="4941609"/>
                  <a:pt x="3548793" y="4720432"/>
                </a:cubicBezTo>
                <a:cubicBezTo>
                  <a:pt x="3595750" y="4631734"/>
                  <a:pt x="3608264" y="4524648"/>
                  <a:pt x="3643719" y="4428558"/>
                </a:cubicBezTo>
                <a:cubicBezTo>
                  <a:pt x="3656031" y="4394684"/>
                  <a:pt x="3690681" y="4370029"/>
                  <a:pt x="3748137" y="4356872"/>
                </a:cubicBezTo>
                <a:cubicBezTo>
                  <a:pt x="3748687" y="4415202"/>
                  <a:pt x="3748868" y="4472894"/>
                  <a:pt x="3749459" y="4559249"/>
                </a:cubicBezTo>
                <a:lnTo>
                  <a:pt x="3772547" y="4522718"/>
                </a:lnTo>
                <a:lnTo>
                  <a:pt x="3772547" y="5175880"/>
                </a:lnTo>
                <a:lnTo>
                  <a:pt x="3746445" y="5187135"/>
                </a:lnTo>
                <a:cubicBezTo>
                  <a:pt x="3713230" y="5207191"/>
                  <a:pt x="3683062" y="5237761"/>
                  <a:pt x="3654602" y="5281584"/>
                </a:cubicBezTo>
                <a:lnTo>
                  <a:pt x="3772547" y="5292972"/>
                </a:lnTo>
                <a:lnTo>
                  <a:pt x="3772547" y="5392015"/>
                </a:lnTo>
                <a:lnTo>
                  <a:pt x="3592335" y="5399303"/>
                </a:lnTo>
                <a:cubicBezTo>
                  <a:pt x="3532793" y="5405715"/>
                  <a:pt x="3474367" y="5418343"/>
                  <a:pt x="3418032" y="5443922"/>
                </a:cubicBezTo>
                <a:cubicBezTo>
                  <a:pt x="3418153" y="5459576"/>
                  <a:pt x="3417769" y="5475097"/>
                  <a:pt x="3417889" y="5490752"/>
                </a:cubicBezTo>
                <a:lnTo>
                  <a:pt x="3772547" y="5529147"/>
                </a:lnTo>
                <a:lnTo>
                  <a:pt x="3772547" y="5605381"/>
                </a:lnTo>
                <a:lnTo>
                  <a:pt x="3629414" y="5612078"/>
                </a:lnTo>
                <a:cubicBezTo>
                  <a:pt x="3500059" y="5610279"/>
                  <a:pt x="3364992" y="5598600"/>
                  <a:pt x="3219677" y="5610572"/>
                </a:cubicBezTo>
                <a:cubicBezTo>
                  <a:pt x="3426489" y="5696156"/>
                  <a:pt x="3594392" y="5765927"/>
                  <a:pt x="3762799" y="5835833"/>
                </a:cubicBezTo>
                <a:cubicBezTo>
                  <a:pt x="3501949" y="5877455"/>
                  <a:pt x="3285910" y="5685425"/>
                  <a:pt x="3030643" y="5748475"/>
                </a:cubicBezTo>
                <a:cubicBezTo>
                  <a:pt x="3017454" y="5751406"/>
                  <a:pt x="3009813" y="5777911"/>
                  <a:pt x="2992944" y="5804637"/>
                </a:cubicBezTo>
                <a:cubicBezTo>
                  <a:pt x="3141723" y="5945783"/>
                  <a:pt x="3334270" y="6000070"/>
                  <a:pt x="3519784" y="6074558"/>
                </a:cubicBezTo>
                <a:cubicBezTo>
                  <a:pt x="3391163" y="6158076"/>
                  <a:pt x="3303953" y="6091072"/>
                  <a:pt x="2885684" y="5903036"/>
                </a:cubicBezTo>
                <a:cubicBezTo>
                  <a:pt x="2854413" y="5937217"/>
                  <a:pt x="2818777" y="5975615"/>
                  <a:pt x="2775550" y="6022215"/>
                </a:cubicBezTo>
                <a:cubicBezTo>
                  <a:pt x="2977638" y="6171718"/>
                  <a:pt x="3195010" y="6229963"/>
                  <a:pt x="3423078" y="6260366"/>
                </a:cubicBezTo>
                <a:cubicBezTo>
                  <a:pt x="3421992" y="6272466"/>
                  <a:pt x="3421276" y="6285203"/>
                  <a:pt x="3420560" y="6297941"/>
                </a:cubicBezTo>
                <a:cubicBezTo>
                  <a:pt x="3348143" y="6306550"/>
                  <a:pt x="3275862" y="6314659"/>
                  <a:pt x="3199016" y="6323697"/>
                </a:cubicBezTo>
                <a:cubicBezTo>
                  <a:pt x="3216711" y="6346217"/>
                  <a:pt x="3234173" y="6367596"/>
                  <a:pt x="3258069" y="6397164"/>
                </a:cubicBezTo>
                <a:cubicBezTo>
                  <a:pt x="2997430" y="6464163"/>
                  <a:pt x="2777558" y="6244170"/>
                  <a:pt x="2523644" y="6332364"/>
                </a:cubicBezTo>
                <a:cubicBezTo>
                  <a:pt x="2750414" y="6387739"/>
                  <a:pt x="2977049" y="6443618"/>
                  <a:pt x="3238170" y="6507658"/>
                </a:cubicBezTo>
                <a:cubicBezTo>
                  <a:pt x="3183222" y="6529569"/>
                  <a:pt x="3153136" y="6553292"/>
                  <a:pt x="3127035" y="6550069"/>
                </a:cubicBezTo>
                <a:cubicBezTo>
                  <a:pt x="2999816" y="6533759"/>
                  <a:pt x="2873206" y="6511147"/>
                  <a:pt x="2746596" y="6488535"/>
                </a:cubicBezTo>
                <a:cubicBezTo>
                  <a:pt x="2638640" y="6468767"/>
                  <a:pt x="2532065" y="6441826"/>
                  <a:pt x="2424002" y="6428494"/>
                </a:cubicBezTo>
                <a:cubicBezTo>
                  <a:pt x="2392231" y="6424291"/>
                  <a:pt x="2355830" y="6455481"/>
                  <a:pt x="2280606" y="6488659"/>
                </a:cubicBezTo>
                <a:cubicBezTo>
                  <a:pt x="2560458" y="6543172"/>
                  <a:pt x="2789553" y="6587858"/>
                  <a:pt x="3060078" y="6640951"/>
                </a:cubicBezTo>
                <a:cubicBezTo>
                  <a:pt x="2935873" y="6701947"/>
                  <a:pt x="2848456" y="6677985"/>
                  <a:pt x="2763439" y="6669212"/>
                </a:cubicBezTo>
                <a:cubicBezTo>
                  <a:pt x="2603372" y="6652720"/>
                  <a:pt x="2443743" y="6632573"/>
                  <a:pt x="2284249" y="6611926"/>
                </a:cubicBezTo>
                <a:cubicBezTo>
                  <a:pt x="2189304" y="6599953"/>
                  <a:pt x="2123576" y="6631904"/>
                  <a:pt x="2088752" y="6735705"/>
                </a:cubicBezTo>
                <a:cubicBezTo>
                  <a:pt x="2299284" y="6825518"/>
                  <a:pt x="2527511" y="6792933"/>
                  <a:pt x="2744260" y="6835388"/>
                </a:cubicBezTo>
                <a:lnTo>
                  <a:pt x="2666732" y="6858000"/>
                </a:lnTo>
                <a:lnTo>
                  <a:pt x="1726042" y="6858000"/>
                </a:lnTo>
                <a:lnTo>
                  <a:pt x="1735077" y="6850032"/>
                </a:lnTo>
                <a:cubicBezTo>
                  <a:pt x="1786208" y="6800095"/>
                  <a:pt x="1824155" y="6748040"/>
                  <a:pt x="1834534" y="6682133"/>
                </a:cubicBezTo>
                <a:cubicBezTo>
                  <a:pt x="1862857" y="6497936"/>
                  <a:pt x="1943665" y="6341271"/>
                  <a:pt x="2017500" y="6178426"/>
                </a:cubicBezTo>
                <a:cubicBezTo>
                  <a:pt x="2093823" y="6010323"/>
                  <a:pt x="2175546" y="5844205"/>
                  <a:pt x="2254753" y="5677413"/>
                </a:cubicBezTo>
                <a:cubicBezTo>
                  <a:pt x="2049293" y="5761891"/>
                  <a:pt x="1922298" y="5937965"/>
                  <a:pt x="1840100" y="6109882"/>
                </a:cubicBezTo>
                <a:cubicBezTo>
                  <a:pt x="1743808" y="6310749"/>
                  <a:pt x="1687849" y="6530909"/>
                  <a:pt x="1624328" y="6765710"/>
                </a:cubicBezTo>
                <a:lnTo>
                  <a:pt x="1598196" y="6858000"/>
                </a:lnTo>
                <a:lnTo>
                  <a:pt x="1329551" y="6858000"/>
                </a:lnTo>
                <a:lnTo>
                  <a:pt x="1498508" y="6525294"/>
                </a:lnTo>
                <a:cubicBezTo>
                  <a:pt x="1537803" y="6449088"/>
                  <a:pt x="1537531" y="6381674"/>
                  <a:pt x="1487939" y="6309126"/>
                </a:cubicBezTo>
                <a:cubicBezTo>
                  <a:pt x="1444512" y="6245772"/>
                  <a:pt x="1405587" y="6177698"/>
                  <a:pt x="1373642" y="6107724"/>
                </a:cubicBezTo>
                <a:cubicBezTo>
                  <a:pt x="1320134" y="5989412"/>
                  <a:pt x="1228242" y="5869436"/>
                  <a:pt x="1377198" y="5748269"/>
                </a:cubicBezTo>
                <a:cubicBezTo>
                  <a:pt x="1397815" y="5731705"/>
                  <a:pt x="1389207" y="5679297"/>
                  <a:pt x="1395219" y="5636733"/>
                </a:cubicBezTo>
                <a:cubicBezTo>
                  <a:pt x="1590850" y="5657367"/>
                  <a:pt x="1572738" y="5865850"/>
                  <a:pt x="1703951" y="5953804"/>
                </a:cubicBezTo>
                <a:cubicBezTo>
                  <a:pt x="1731218" y="5894308"/>
                  <a:pt x="1756770" y="5839200"/>
                  <a:pt x="1783768" y="5780710"/>
                </a:cubicBezTo>
                <a:cubicBezTo>
                  <a:pt x="1688991" y="5659422"/>
                  <a:pt x="1598673" y="5543638"/>
                  <a:pt x="1498333" y="5414932"/>
                </a:cubicBezTo>
                <a:cubicBezTo>
                  <a:pt x="1550887" y="5369754"/>
                  <a:pt x="1597026" y="5330398"/>
                  <a:pt x="1651493" y="5284117"/>
                </a:cubicBezTo>
                <a:cubicBezTo>
                  <a:pt x="1725564" y="5335750"/>
                  <a:pt x="1791522" y="5381437"/>
                  <a:pt x="1899695" y="5456752"/>
                </a:cubicBezTo>
                <a:cubicBezTo>
                  <a:pt x="1872555" y="5378906"/>
                  <a:pt x="1869475" y="5336060"/>
                  <a:pt x="1846783" y="5310048"/>
                </a:cubicBezTo>
                <a:cubicBezTo>
                  <a:pt x="1753905" y="5203813"/>
                  <a:pt x="1652701" y="5104506"/>
                  <a:pt x="1559454" y="4997634"/>
                </a:cubicBezTo>
                <a:cubicBezTo>
                  <a:pt x="1507871" y="4938560"/>
                  <a:pt x="1466663" y="4870952"/>
                  <a:pt x="1440197" y="4790594"/>
                </a:cubicBezTo>
                <a:cubicBezTo>
                  <a:pt x="1611297" y="4850447"/>
                  <a:pt x="1689090" y="5012976"/>
                  <a:pt x="1820387" y="5118730"/>
                </a:cubicBezTo>
                <a:cubicBezTo>
                  <a:pt x="1834256" y="4998539"/>
                  <a:pt x="1837849" y="4995193"/>
                  <a:pt x="1764530" y="4928677"/>
                </a:cubicBezTo>
                <a:cubicBezTo>
                  <a:pt x="1579806" y="4760661"/>
                  <a:pt x="1391993" y="4596127"/>
                  <a:pt x="1197377" y="4422766"/>
                </a:cubicBezTo>
                <a:cubicBezTo>
                  <a:pt x="1212632" y="4363823"/>
                  <a:pt x="1270703" y="4374534"/>
                  <a:pt x="1310537" y="4402986"/>
                </a:cubicBezTo>
                <a:cubicBezTo>
                  <a:pt x="1430681" y="4487973"/>
                  <a:pt x="1545380" y="4581199"/>
                  <a:pt x="1660484" y="4672917"/>
                </a:cubicBezTo>
                <a:cubicBezTo>
                  <a:pt x="1699645" y="4703882"/>
                  <a:pt x="1733534" y="4740438"/>
                  <a:pt x="1775842" y="4779788"/>
                </a:cubicBezTo>
                <a:cubicBezTo>
                  <a:pt x="1825971" y="4598740"/>
                  <a:pt x="1768968" y="4485417"/>
                  <a:pt x="1614496" y="4405777"/>
                </a:cubicBezTo>
                <a:cubicBezTo>
                  <a:pt x="1471929" y="4332021"/>
                  <a:pt x="1336421" y="4243993"/>
                  <a:pt x="1199467" y="4159350"/>
                </a:cubicBezTo>
                <a:cubicBezTo>
                  <a:pt x="1166202" y="4138585"/>
                  <a:pt x="1139961" y="4105696"/>
                  <a:pt x="1091551" y="4060939"/>
                </a:cubicBezTo>
                <a:cubicBezTo>
                  <a:pt x="1259417" y="4026187"/>
                  <a:pt x="1343741" y="4130129"/>
                  <a:pt x="1445828" y="4183881"/>
                </a:cubicBezTo>
                <a:cubicBezTo>
                  <a:pt x="1546405" y="4237228"/>
                  <a:pt x="1642949" y="4297576"/>
                  <a:pt x="1742683" y="4356083"/>
                </a:cubicBezTo>
                <a:cubicBezTo>
                  <a:pt x="1787060" y="4262922"/>
                  <a:pt x="1734653" y="4223022"/>
                  <a:pt x="1684025" y="4182519"/>
                </a:cubicBezTo>
                <a:cubicBezTo>
                  <a:pt x="1543877" y="4069545"/>
                  <a:pt x="1403091" y="3956939"/>
                  <a:pt x="1263849" y="3842591"/>
                </a:cubicBezTo>
                <a:cubicBezTo>
                  <a:pt x="1222342" y="3808304"/>
                  <a:pt x="1186243" y="3767924"/>
                  <a:pt x="1128414" y="3712025"/>
                </a:cubicBezTo>
                <a:cubicBezTo>
                  <a:pt x="1303314" y="3657070"/>
                  <a:pt x="1356572" y="3790398"/>
                  <a:pt x="1440807" y="3846370"/>
                </a:cubicBezTo>
                <a:cubicBezTo>
                  <a:pt x="1535303" y="3908323"/>
                  <a:pt x="1615553" y="3991241"/>
                  <a:pt x="1726425" y="4086673"/>
                </a:cubicBezTo>
                <a:cubicBezTo>
                  <a:pt x="1745574" y="3952814"/>
                  <a:pt x="1724310" y="3871155"/>
                  <a:pt x="1637128" y="3810084"/>
                </a:cubicBezTo>
                <a:cubicBezTo>
                  <a:pt x="1447910" y="3676958"/>
                  <a:pt x="1258557" y="3544335"/>
                  <a:pt x="1070112" y="3410339"/>
                </a:cubicBezTo>
                <a:cubicBezTo>
                  <a:pt x="1033027" y="3383701"/>
                  <a:pt x="999839" y="3350566"/>
                  <a:pt x="977638" y="3302596"/>
                </a:cubicBezTo>
                <a:cubicBezTo>
                  <a:pt x="1257535" y="3308638"/>
                  <a:pt x="1417712" y="3532031"/>
                  <a:pt x="1669297" y="3675941"/>
                </a:cubicBezTo>
                <a:cubicBezTo>
                  <a:pt x="1638592" y="3607377"/>
                  <a:pt x="1630040" y="3566835"/>
                  <a:pt x="1606746" y="3539045"/>
                </a:cubicBezTo>
                <a:cubicBezTo>
                  <a:pt x="1487195" y="3395495"/>
                  <a:pt x="1363915" y="3255795"/>
                  <a:pt x="1242819" y="3113985"/>
                </a:cubicBezTo>
                <a:cubicBezTo>
                  <a:pt x="1207124" y="3072098"/>
                  <a:pt x="1174249" y="3027733"/>
                  <a:pt x="1132289" y="2975008"/>
                </a:cubicBezTo>
                <a:cubicBezTo>
                  <a:pt x="1263248" y="2902891"/>
                  <a:pt x="1291094" y="3014327"/>
                  <a:pt x="1344032" y="3060296"/>
                </a:cubicBezTo>
                <a:cubicBezTo>
                  <a:pt x="1399586" y="3108583"/>
                  <a:pt x="1444592" y="3168050"/>
                  <a:pt x="1520044" y="3250760"/>
                </a:cubicBezTo>
                <a:cubicBezTo>
                  <a:pt x="1496222" y="3033735"/>
                  <a:pt x="1403567" y="2868301"/>
                  <a:pt x="1409170" y="2652157"/>
                </a:cubicBezTo>
                <a:cubicBezTo>
                  <a:pt x="1591954" y="2777094"/>
                  <a:pt x="1503113" y="2983864"/>
                  <a:pt x="1645160" y="3111892"/>
                </a:cubicBezTo>
                <a:cubicBezTo>
                  <a:pt x="1652543" y="3001816"/>
                  <a:pt x="1650819" y="2907616"/>
                  <a:pt x="1667245" y="2816123"/>
                </a:cubicBezTo>
                <a:cubicBezTo>
                  <a:pt x="1682558" y="2730798"/>
                  <a:pt x="1608872" y="2625396"/>
                  <a:pt x="1735210" y="2542345"/>
                </a:cubicBezTo>
                <a:cubicBezTo>
                  <a:pt x="1838278" y="2803769"/>
                  <a:pt x="1702313" y="3063637"/>
                  <a:pt x="1793949" y="3313379"/>
                </a:cubicBezTo>
                <a:cubicBezTo>
                  <a:pt x="1842452" y="3078022"/>
                  <a:pt x="1891323" y="2843302"/>
                  <a:pt x="1941073" y="2601277"/>
                </a:cubicBezTo>
                <a:cubicBezTo>
                  <a:pt x="1914130" y="2564966"/>
                  <a:pt x="1879773" y="2526131"/>
                  <a:pt x="1855623" y="2481410"/>
                </a:cubicBezTo>
                <a:cubicBezTo>
                  <a:pt x="1847283" y="2466245"/>
                  <a:pt x="1857518" y="2428045"/>
                  <a:pt x="1871991" y="2416300"/>
                </a:cubicBezTo>
                <a:cubicBezTo>
                  <a:pt x="1886464" y="2404555"/>
                  <a:pt x="1929447" y="2403142"/>
                  <a:pt x="1938865" y="2414286"/>
                </a:cubicBezTo>
                <a:cubicBezTo>
                  <a:pt x="1991887" y="2478056"/>
                  <a:pt x="2041450" y="2544671"/>
                  <a:pt x="2085777" y="2614729"/>
                </a:cubicBezTo>
                <a:cubicBezTo>
                  <a:pt x="2138712" y="2698948"/>
                  <a:pt x="2185136" y="2787347"/>
                  <a:pt x="2248112" y="2898499"/>
                </a:cubicBezTo>
                <a:cubicBezTo>
                  <a:pt x="2288919" y="2784448"/>
                  <a:pt x="2281970" y="2715785"/>
                  <a:pt x="2221641" y="2643054"/>
                </a:cubicBezTo>
                <a:cubicBezTo>
                  <a:pt x="2086372" y="2479669"/>
                  <a:pt x="1958020" y="2310595"/>
                  <a:pt x="1828760" y="2142895"/>
                </a:cubicBezTo>
                <a:cubicBezTo>
                  <a:pt x="1806743" y="2114370"/>
                  <a:pt x="1792145" y="2080289"/>
                  <a:pt x="1775697" y="2051101"/>
                </a:cubicBezTo>
                <a:cubicBezTo>
                  <a:pt x="1840214" y="1985424"/>
                  <a:pt x="1881615" y="2026147"/>
                  <a:pt x="1912547" y="2065682"/>
                </a:cubicBezTo>
                <a:cubicBezTo>
                  <a:pt x="1988290" y="2161398"/>
                  <a:pt x="2059296" y="2260695"/>
                  <a:pt x="2130439" y="2359489"/>
                </a:cubicBezTo>
                <a:cubicBezTo>
                  <a:pt x="2170450" y="2415463"/>
                  <a:pt x="2207136" y="2473778"/>
                  <a:pt x="2257330" y="2548103"/>
                </a:cubicBezTo>
                <a:cubicBezTo>
                  <a:pt x="2316733" y="2425029"/>
                  <a:pt x="2326916" y="2336712"/>
                  <a:pt x="2246483" y="2234352"/>
                </a:cubicBezTo>
                <a:cubicBezTo>
                  <a:pt x="2111355" y="2062386"/>
                  <a:pt x="1992479" y="1878073"/>
                  <a:pt x="1864135" y="1700921"/>
                </a:cubicBezTo>
                <a:cubicBezTo>
                  <a:pt x="1831763" y="1656691"/>
                  <a:pt x="1801800" y="1619572"/>
                  <a:pt x="1862150" y="1561398"/>
                </a:cubicBezTo>
                <a:cubicBezTo>
                  <a:pt x="2049696" y="1688689"/>
                  <a:pt x="2118436" y="1917211"/>
                  <a:pt x="2276094" y="2071510"/>
                </a:cubicBezTo>
                <a:cubicBezTo>
                  <a:pt x="2342909" y="1989210"/>
                  <a:pt x="2285335" y="1948463"/>
                  <a:pt x="2251787" y="1906611"/>
                </a:cubicBezTo>
                <a:cubicBezTo>
                  <a:pt x="2135694" y="1760217"/>
                  <a:pt x="2015505" y="1617035"/>
                  <a:pt x="1899277" y="1471143"/>
                </a:cubicBezTo>
                <a:cubicBezTo>
                  <a:pt x="1863015" y="1425332"/>
                  <a:pt x="1834308" y="1373464"/>
                  <a:pt x="1817621" y="1312966"/>
                </a:cubicBezTo>
                <a:cubicBezTo>
                  <a:pt x="1983387" y="1336372"/>
                  <a:pt x="2026702" y="1482660"/>
                  <a:pt x="2112975" y="1583353"/>
                </a:cubicBezTo>
                <a:cubicBezTo>
                  <a:pt x="2200488" y="1685457"/>
                  <a:pt x="2282090" y="1793518"/>
                  <a:pt x="2366513" y="1899103"/>
                </a:cubicBezTo>
                <a:cubicBezTo>
                  <a:pt x="2472839" y="1796144"/>
                  <a:pt x="2471946" y="1781359"/>
                  <a:pt x="2398523" y="1683031"/>
                </a:cubicBezTo>
                <a:cubicBezTo>
                  <a:pt x="2267860" y="1508490"/>
                  <a:pt x="2139382" y="1331840"/>
                  <a:pt x="2012815" y="1154087"/>
                </a:cubicBezTo>
                <a:cubicBezTo>
                  <a:pt x="1991336" y="1123551"/>
                  <a:pt x="1969864" y="1084934"/>
                  <a:pt x="1968689" y="1049064"/>
                </a:cubicBezTo>
                <a:cubicBezTo>
                  <a:pt x="1967472" y="1023417"/>
                  <a:pt x="1999507" y="996445"/>
                  <a:pt x="2018558" y="967611"/>
                </a:cubicBezTo>
                <a:cubicBezTo>
                  <a:pt x="2157873" y="1184336"/>
                  <a:pt x="2288072" y="1386766"/>
                  <a:pt x="2423566" y="1597619"/>
                </a:cubicBezTo>
                <a:cubicBezTo>
                  <a:pt x="2535274" y="1444384"/>
                  <a:pt x="2536869" y="1424340"/>
                  <a:pt x="2454360" y="1317652"/>
                </a:cubicBezTo>
                <a:cubicBezTo>
                  <a:pt x="2371851" y="1210963"/>
                  <a:pt x="2278228" y="1111533"/>
                  <a:pt x="2205557" y="998322"/>
                </a:cubicBezTo>
                <a:cubicBezTo>
                  <a:pt x="2114289" y="855887"/>
                  <a:pt x="1988820" y="726374"/>
                  <a:pt x="2017222" y="529807"/>
                </a:cubicBezTo>
                <a:cubicBezTo>
                  <a:pt x="2024383" y="478930"/>
                  <a:pt x="1979744" y="420100"/>
                  <a:pt x="1980980" y="353090"/>
                </a:cubicBezTo>
                <a:cubicBezTo>
                  <a:pt x="2132679" y="493402"/>
                  <a:pt x="2176743" y="701306"/>
                  <a:pt x="2320169" y="860412"/>
                </a:cubicBezTo>
                <a:cubicBezTo>
                  <a:pt x="2355476" y="742733"/>
                  <a:pt x="2194494" y="590775"/>
                  <a:pt x="2397827" y="520273"/>
                </a:cubicBezTo>
                <a:cubicBezTo>
                  <a:pt x="2353106" y="405394"/>
                  <a:pt x="2312503" y="301315"/>
                  <a:pt x="2272034" y="196732"/>
                </a:cubicBezTo>
                <a:cubicBezTo>
                  <a:pt x="2284656" y="189878"/>
                  <a:pt x="2296641" y="183393"/>
                  <a:pt x="2308761" y="176405"/>
                </a:cubicBezTo>
                <a:cubicBezTo>
                  <a:pt x="2346949" y="243203"/>
                  <a:pt x="2388831" y="308298"/>
                  <a:pt x="2421548" y="377402"/>
                </a:cubicBezTo>
                <a:cubicBezTo>
                  <a:pt x="2457078" y="452108"/>
                  <a:pt x="2483311" y="531326"/>
                  <a:pt x="2541527" y="601876"/>
                </a:cubicBezTo>
                <a:cubicBezTo>
                  <a:pt x="2515432" y="483905"/>
                  <a:pt x="2487557" y="366536"/>
                  <a:pt x="2463744" y="248100"/>
                </a:cubicBezTo>
                <a:cubicBezTo>
                  <a:pt x="2451887" y="189704"/>
                  <a:pt x="2433671" y="131894"/>
                  <a:pt x="2421990" y="73342"/>
                </a:cubicBezTo>
                <a:close/>
              </a:path>
            </a:pathLst>
          </a:custGeom>
          <a:solidFill>
            <a:srgbClr val="543E35">
              <a:alpha val="11000"/>
            </a:srgbClr>
          </a:solidFill>
          <a:ln w="520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1911096"/>
            <a:ext cx="6464808" cy="402336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6072" y="3557016"/>
            <a:ext cx="6464808" cy="402336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6072" y="3995928"/>
            <a:ext cx="6464808" cy="1097280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268AF7E1-2A9B-B52C-F1A7-BE596AB012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	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E0E53F-80E4-D83A-8BC2-C22ED75540F5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292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828D144-1FB6-D637-B87C-40F583744264}"/>
              </a:ext>
            </a:extLst>
          </p:cNvPr>
          <p:cNvSpPr/>
          <p:nvPr userDrawn="1"/>
        </p:nvSpPr>
        <p:spPr>
          <a:xfrm>
            <a:off x="621728" y="4724605"/>
            <a:ext cx="8993194" cy="2133395"/>
          </a:xfrm>
          <a:custGeom>
            <a:avLst/>
            <a:gdLst>
              <a:gd name="connsiteX0" fmla="*/ 5641082 w 8993194"/>
              <a:gd name="connsiteY0" fmla="*/ 28 h 2133395"/>
              <a:gd name="connsiteX1" fmla="*/ 7193214 w 8993194"/>
              <a:gd name="connsiteY1" fmla="*/ 351682 h 2133395"/>
              <a:gd name="connsiteX2" fmla="*/ 8571267 w 8993194"/>
              <a:gd name="connsiteY2" fmla="*/ 1470873 h 2133395"/>
              <a:gd name="connsiteX3" fmla="*/ 8974398 w 8993194"/>
              <a:gd name="connsiteY3" fmla="*/ 2088483 h 2133395"/>
              <a:gd name="connsiteX4" fmla="*/ 8993194 w 8993194"/>
              <a:gd name="connsiteY4" fmla="*/ 2133395 h 2133395"/>
              <a:gd name="connsiteX5" fmla="*/ 0 w 8993194"/>
              <a:gd name="connsiteY5" fmla="*/ 2133395 h 2133395"/>
              <a:gd name="connsiteX6" fmla="*/ 11196 w 8993194"/>
              <a:gd name="connsiteY6" fmla="*/ 2060835 h 2133395"/>
              <a:gd name="connsiteX7" fmla="*/ 69995 w 8993194"/>
              <a:gd name="connsiteY7" fmla="*/ 1875975 h 2133395"/>
              <a:gd name="connsiteX8" fmla="*/ 2326551 w 8993194"/>
              <a:gd name="connsiteY8" fmla="*/ 649790 h 2133395"/>
              <a:gd name="connsiteX9" fmla="*/ 5641082 w 8993194"/>
              <a:gd name="connsiteY9" fmla="*/ 28 h 213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93194" h="2133395">
                <a:moveTo>
                  <a:pt x="5641082" y="28"/>
                </a:moveTo>
                <a:cubicBezTo>
                  <a:pt x="6185920" y="1961"/>
                  <a:pt x="6687031" y="105621"/>
                  <a:pt x="7193214" y="351682"/>
                </a:cubicBezTo>
                <a:cubicBezTo>
                  <a:pt x="7883521" y="687280"/>
                  <a:pt x="8326622" y="1163018"/>
                  <a:pt x="8571267" y="1470873"/>
                </a:cubicBezTo>
                <a:cubicBezTo>
                  <a:pt x="8698040" y="1621267"/>
                  <a:pt x="8852271" y="1830686"/>
                  <a:pt x="8974398" y="2088483"/>
                </a:cubicBezTo>
                <a:lnTo>
                  <a:pt x="8993194" y="2133395"/>
                </a:lnTo>
                <a:lnTo>
                  <a:pt x="0" y="2133395"/>
                </a:lnTo>
                <a:lnTo>
                  <a:pt x="11196" y="2060835"/>
                </a:lnTo>
                <a:cubicBezTo>
                  <a:pt x="25372" y="1999506"/>
                  <a:pt x="44664" y="1937726"/>
                  <a:pt x="69995" y="1875975"/>
                </a:cubicBezTo>
                <a:cubicBezTo>
                  <a:pt x="225713" y="1496052"/>
                  <a:pt x="611237" y="1115228"/>
                  <a:pt x="2326551" y="649790"/>
                </a:cubicBezTo>
                <a:cubicBezTo>
                  <a:pt x="3703485" y="276164"/>
                  <a:pt x="4733017" y="-3192"/>
                  <a:pt x="5641082" y="28"/>
                </a:cubicBezTo>
                <a:close/>
              </a:path>
            </a:pathLst>
          </a:custGeom>
          <a:solidFill>
            <a:schemeClr val="tx2">
              <a:alpha val="73000"/>
            </a:schemeClr>
          </a:solidFill>
          <a:ln w="320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0C9BA38-182F-E517-B1E9-240E6B50C03F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6775177 w 12192000"/>
              <a:gd name="connsiteY1" fmla="*/ 0 h 6858000"/>
              <a:gd name="connsiteX2" fmla="*/ 7219800 w 12192000"/>
              <a:gd name="connsiteY2" fmla="*/ 111673 h 6858000"/>
              <a:gd name="connsiteX3" fmla="*/ 11749026 w 12192000"/>
              <a:gd name="connsiteY3" fmla="*/ 1996374 h 6858000"/>
              <a:gd name="connsiteX4" fmla="*/ 12192000 w 12192000"/>
              <a:gd name="connsiteY4" fmla="*/ 2276886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6775177" y="0"/>
                </a:lnTo>
                <a:lnTo>
                  <a:pt x="7219800" y="111673"/>
                </a:lnTo>
                <a:cubicBezTo>
                  <a:pt x="8893020" y="564143"/>
                  <a:pt x="10439967" y="1209336"/>
                  <a:pt x="11749026" y="1996374"/>
                </a:cubicBezTo>
                <a:lnTo>
                  <a:pt x="12192000" y="2276886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alpha val="62000"/>
            </a:schemeClr>
          </a:solidFill>
          <a:ln w="1001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1911096"/>
            <a:ext cx="3529584" cy="402336"/>
          </a:xfrm>
        </p:spPr>
        <p:txBody>
          <a:bodyPr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505075"/>
            <a:ext cx="2944368" cy="3684588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82312" y="1911096"/>
            <a:ext cx="3529584" cy="402336"/>
          </a:xfrm>
        </p:spPr>
        <p:txBody>
          <a:bodyPr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82312" y="2505075"/>
            <a:ext cx="2944368" cy="3684588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D5CC739F-0299-DDC6-C35D-22282FF85C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2DF7EFD-1FC1-E7B0-3A5D-171FFD6F0D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60536" y="1911096"/>
            <a:ext cx="2944368" cy="402336"/>
          </a:xfrm>
        </p:spPr>
        <p:txBody>
          <a:bodyPr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0733DE00-8CA6-606F-16DB-4372C1E5BD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860536" y="2492438"/>
            <a:ext cx="2944368" cy="3684588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90718B6-F0C0-E7EE-D41F-B5CE6A11D721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6270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al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430A716-DF40-A710-4FC7-CCCA4BD957F8}"/>
              </a:ext>
            </a:extLst>
          </p:cNvPr>
          <p:cNvSpPr/>
          <p:nvPr userDrawn="1"/>
        </p:nvSpPr>
        <p:spPr>
          <a:xfrm>
            <a:off x="6323595" y="0"/>
            <a:ext cx="5868404" cy="6164034"/>
          </a:xfrm>
          <a:custGeom>
            <a:avLst/>
            <a:gdLst>
              <a:gd name="connsiteX0" fmla="*/ 12513 w 5868404"/>
              <a:gd name="connsiteY0" fmla="*/ 0 h 6164034"/>
              <a:gd name="connsiteX1" fmla="*/ 4439184 w 5868404"/>
              <a:gd name="connsiteY1" fmla="*/ 0 h 6164034"/>
              <a:gd name="connsiteX2" fmla="*/ 4449003 w 5868404"/>
              <a:gd name="connsiteY2" fmla="*/ 15092 h 6164034"/>
              <a:gd name="connsiteX3" fmla="*/ 5223238 w 5868404"/>
              <a:gd name="connsiteY3" fmla="*/ 739839 h 6164034"/>
              <a:gd name="connsiteX4" fmla="*/ 5836159 w 5868404"/>
              <a:gd name="connsiteY4" fmla="*/ 1102187 h 6164034"/>
              <a:gd name="connsiteX5" fmla="*/ 5868404 w 5868404"/>
              <a:gd name="connsiteY5" fmla="*/ 1119251 h 6164034"/>
              <a:gd name="connsiteX6" fmla="*/ 5868404 w 5868404"/>
              <a:gd name="connsiteY6" fmla="*/ 6067695 h 6164034"/>
              <a:gd name="connsiteX7" fmla="*/ 5685224 w 5868404"/>
              <a:gd name="connsiteY7" fmla="*/ 6111753 h 6164034"/>
              <a:gd name="connsiteX8" fmla="*/ 5084251 w 5868404"/>
              <a:gd name="connsiteY8" fmla="*/ 6163884 h 6164034"/>
              <a:gd name="connsiteX9" fmla="*/ 3836104 w 5868404"/>
              <a:gd name="connsiteY9" fmla="*/ 5943053 h 6164034"/>
              <a:gd name="connsiteX10" fmla="*/ 3344911 w 5868404"/>
              <a:gd name="connsiteY10" fmla="*/ 5752757 h 6164034"/>
              <a:gd name="connsiteX11" fmla="*/ 1304345 w 5868404"/>
              <a:gd name="connsiteY11" fmla="*/ 4176227 h 6164034"/>
              <a:gd name="connsiteX12" fmla="*/ 209588 w 5868404"/>
              <a:gd name="connsiteY12" fmla="*/ 2032696 h 6164034"/>
              <a:gd name="connsiteX13" fmla="*/ 2035 w 5868404"/>
              <a:gd name="connsiteY13" fmla="*/ 234989 h 6164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68404" h="6164034">
                <a:moveTo>
                  <a:pt x="12513" y="0"/>
                </a:moveTo>
                <a:lnTo>
                  <a:pt x="4439184" y="0"/>
                </a:lnTo>
                <a:lnTo>
                  <a:pt x="4449003" y="15092"/>
                </a:lnTo>
                <a:cubicBezTo>
                  <a:pt x="4651567" y="305845"/>
                  <a:pt x="4918507" y="539411"/>
                  <a:pt x="5223238" y="739839"/>
                </a:cubicBezTo>
                <a:cubicBezTo>
                  <a:pt x="5478465" y="907701"/>
                  <a:pt x="5664764" y="1010975"/>
                  <a:pt x="5836159" y="1102187"/>
                </a:cubicBezTo>
                <a:lnTo>
                  <a:pt x="5868404" y="1119251"/>
                </a:lnTo>
                <a:lnTo>
                  <a:pt x="5868404" y="6067695"/>
                </a:lnTo>
                <a:lnTo>
                  <a:pt x="5685224" y="6111753"/>
                </a:lnTo>
                <a:cubicBezTo>
                  <a:pt x="5494197" y="6149567"/>
                  <a:pt x="5293292" y="6165797"/>
                  <a:pt x="5084251" y="6163884"/>
                </a:cubicBezTo>
                <a:cubicBezTo>
                  <a:pt x="4661736" y="6160033"/>
                  <a:pt x="4246092" y="6080257"/>
                  <a:pt x="3836104" y="5943053"/>
                </a:cubicBezTo>
                <a:cubicBezTo>
                  <a:pt x="3669389" y="5887220"/>
                  <a:pt x="3505068" y="5826356"/>
                  <a:pt x="3344911" y="5752757"/>
                </a:cubicBezTo>
                <a:cubicBezTo>
                  <a:pt x="2529656" y="5377996"/>
                  <a:pt x="1853875" y="4847882"/>
                  <a:pt x="1304345" y="4176227"/>
                </a:cubicBezTo>
                <a:cubicBezTo>
                  <a:pt x="767829" y="3520395"/>
                  <a:pt x="415519" y="2801547"/>
                  <a:pt x="209588" y="2032696"/>
                </a:cubicBezTo>
                <a:cubicBezTo>
                  <a:pt x="48218" y="1430059"/>
                  <a:pt x="-12290" y="831033"/>
                  <a:pt x="2035" y="234989"/>
                </a:cubicBezTo>
                <a:close/>
              </a:path>
            </a:pathLst>
          </a:custGeom>
          <a:solidFill>
            <a:schemeClr val="accent5">
              <a:alpha val="86000"/>
            </a:schemeClr>
          </a:solidFill>
          <a:ln w="346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4572000" cy="407072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ACA9FF1-6A56-9028-20F7-293A5DAC2547}"/>
              </a:ext>
            </a:extLst>
          </p:cNvPr>
          <p:cNvSpPr/>
          <p:nvPr userDrawn="1"/>
        </p:nvSpPr>
        <p:spPr>
          <a:xfrm>
            <a:off x="5964144" y="640336"/>
            <a:ext cx="6243203" cy="5137129"/>
          </a:xfrm>
          <a:custGeom>
            <a:avLst/>
            <a:gdLst>
              <a:gd name="connsiteX0" fmla="*/ 4889012 w 6277387"/>
              <a:gd name="connsiteY0" fmla="*/ 662 h 5139475"/>
              <a:gd name="connsiteX1" fmla="*/ 5445687 w 6277387"/>
              <a:gd name="connsiteY1" fmla="*/ 20567 h 5139475"/>
              <a:gd name="connsiteX2" fmla="*/ 6007952 w 6277387"/>
              <a:gd name="connsiteY2" fmla="*/ 99852 h 5139475"/>
              <a:gd name="connsiteX3" fmla="*/ 6277387 w 6277387"/>
              <a:gd name="connsiteY3" fmla="*/ 161058 h 5139475"/>
              <a:gd name="connsiteX4" fmla="*/ 6277387 w 6277387"/>
              <a:gd name="connsiteY4" fmla="*/ 5139475 h 5139475"/>
              <a:gd name="connsiteX5" fmla="*/ 6189863 w 6277387"/>
              <a:gd name="connsiteY5" fmla="*/ 5129509 h 5139475"/>
              <a:gd name="connsiteX6" fmla="*/ 4906960 w 6277387"/>
              <a:gd name="connsiteY6" fmla="*/ 4685637 h 5139475"/>
              <a:gd name="connsiteX7" fmla="*/ 4226890 w 6277387"/>
              <a:gd name="connsiteY7" fmla="*/ 4354477 h 5139475"/>
              <a:gd name="connsiteX8" fmla="*/ 3327755 w 6277387"/>
              <a:gd name="connsiteY8" fmla="*/ 4156387 h 5139475"/>
              <a:gd name="connsiteX9" fmla="*/ 2255512 w 6277387"/>
              <a:gd name="connsiteY9" fmla="*/ 4368944 h 5139475"/>
              <a:gd name="connsiteX10" fmla="*/ 1772151 w 6277387"/>
              <a:gd name="connsiteY10" fmla="*/ 4527459 h 5139475"/>
              <a:gd name="connsiteX11" fmla="*/ 459735 w 6277387"/>
              <a:gd name="connsiteY11" fmla="*/ 4184363 h 5139475"/>
              <a:gd name="connsiteX12" fmla="*/ 608 w 6277387"/>
              <a:gd name="connsiteY12" fmla="*/ 3162067 h 5139475"/>
              <a:gd name="connsiteX13" fmla="*/ 686493 w 6277387"/>
              <a:gd name="connsiteY13" fmla="*/ 1710481 h 5139475"/>
              <a:gd name="connsiteX14" fmla="*/ 1254673 w 6277387"/>
              <a:gd name="connsiteY14" fmla="*/ 1269348 h 5139475"/>
              <a:gd name="connsiteX15" fmla="*/ 3265771 w 6277387"/>
              <a:gd name="connsiteY15" fmla="*/ 265022 h 5139475"/>
              <a:gd name="connsiteX16" fmla="*/ 4889012 w 6277387"/>
              <a:gd name="connsiteY16" fmla="*/ 662 h 5139475"/>
              <a:gd name="connsiteX0" fmla="*/ 6277387 w 6368827"/>
              <a:gd name="connsiteY0" fmla="*/ 161058 h 5139475"/>
              <a:gd name="connsiteX1" fmla="*/ 6277387 w 6368827"/>
              <a:gd name="connsiteY1" fmla="*/ 5139475 h 5139475"/>
              <a:gd name="connsiteX2" fmla="*/ 6189863 w 6368827"/>
              <a:gd name="connsiteY2" fmla="*/ 5129509 h 5139475"/>
              <a:gd name="connsiteX3" fmla="*/ 4906960 w 6368827"/>
              <a:gd name="connsiteY3" fmla="*/ 4685637 h 5139475"/>
              <a:gd name="connsiteX4" fmla="*/ 4226890 w 6368827"/>
              <a:gd name="connsiteY4" fmla="*/ 4354477 h 5139475"/>
              <a:gd name="connsiteX5" fmla="*/ 3327755 w 6368827"/>
              <a:gd name="connsiteY5" fmla="*/ 4156387 h 5139475"/>
              <a:gd name="connsiteX6" fmla="*/ 2255512 w 6368827"/>
              <a:gd name="connsiteY6" fmla="*/ 4368944 h 5139475"/>
              <a:gd name="connsiteX7" fmla="*/ 1772151 w 6368827"/>
              <a:gd name="connsiteY7" fmla="*/ 4527459 h 5139475"/>
              <a:gd name="connsiteX8" fmla="*/ 459735 w 6368827"/>
              <a:gd name="connsiteY8" fmla="*/ 4184363 h 5139475"/>
              <a:gd name="connsiteX9" fmla="*/ 608 w 6368827"/>
              <a:gd name="connsiteY9" fmla="*/ 3162067 h 5139475"/>
              <a:gd name="connsiteX10" fmla="*/ 686493 w 6368827"/>
              <a:gd name="connsiteY10" fmla="*/ 1710481 h 5139475"/>
              <a:gd name="connsiteX11" fmla="*/ 1254673 w 6368827"/>
              <a:gd name="connsiteY11" fmla="*/ 1269348 h 5139475"/>
              <a:gd name="connsiteX12" fmla="*/ 3265771 w 6368827"/>
              <a:gd name="connsiteY12" fmla="*/ 265022 h 5139475"/>
              <a:gd name="connsiteX13" fmla="*/ 4889012 w 6368827"/>
              <a:gd name="connsiteY13" fmla="*/ 662 h 5139475"/>
              <a:gd name="connsiteX14" fmla="*/ 5445687 w 6368827"/>
              <a:gd name="connsiteY14" fmla="*/ 20567 h 5139475"/>
              <a:gd name="connsiteX15" fmla="*/ 6007952 w 6368827"/>
              <a:gd name="connsiteY15" fmla="*/ 99852 h 5139475"/>
              <a:gd name="connsiteX16" fmla="*/ 6368827 w 6368827"/>
              <a:gd name="connsiteY16" fmla="*/ 252498 h 5139475"/>
              <a:gd name="connsiteX0" fmla="*/ 6277387 w 6368827"/>
              <a:gd name="connsiteY0" fmla="*/ 5139475 h 5139475"/>
              <a:gd name="connsiteX1" fmla="*/ 6189863 w 6368827"/>
              <a:gd name="connsiteY1" fmla="*/ 5129509 h 5139475"/>
              <a:gd name="connsiteX2" fmla="*/ 4906960 w 6368827"/>
              <a:gd name="connsiteY2" fmla="*/ 4685637 h 5139475"/>
              <a:gd name="connsiteX3" fmla="*/ 4226890 w 6368827"/>
              <a:gd name="connsiteY3" fmla="*/ 4354477 h 5139475"/>
              <a:gd name="connsiteX4" fmla="*/ 3327755 w 6368827"/>
              <a:gd name="connsiteY4" fmla="*/ 4156387 h 5139475"/>
              <a:gd name="connsiteX5" fmla="*/ 2255512 w 6368827"/>
              <a:gd name="connsiteY5" fmla="*/ 4368944 h 5139475"/>
              <a:gd name="connsiteX6" fmla="*/ 1772151 w 6368827"/>
              <a:gd name="connsiteY6" fmla="*/ 4527459 h 5139475"/>
              <a:gd name="connsiteX7" fmla="*/ 459735 w 6368827"/>
              <a:gd name="connsiteY7" fmla="*/ 4184363 h 5139475"/>
              <a:gd name="connsiteX8" fmla="*/ 608 w 6368827"/>
              <a:gd name="connsiteY8" fmla="*/ 3162067 h 5139475"/>
              <a:gd name="connsiteX9" fmla="*/ 686493 w 6368827"/>
              <a:gd name="connsiteY9" fmla="*/ 1710481 h 5139475"/>
              <a:gd name="connsiteX10" fmla="*/ 1254673 w 6368827"/>
              <a:gd name="connsiteY10" fmla="*/ 1269348 h 5139475"/>
              <a:gd name="connsiteX11" fmla="*/ 3265771 w 6368827"/>
              <a:gd name="connsiteY11" fmla="*/ 265022 h 5139475"/>
              <a:gd name="connsiteX12" fmla="*/ 4889012 w 6368827"/>
              <a:gd name="connsiteY12" fmla="*/ 662 h 5139475"/>
              <a:gd name="connsiteX13" fmla="*/ 5445687 w 6368827"/>
              <a:gd name="connsiteY13" fmla="*/ 20567 h 5139475"/>
              <a:gd name="connsiteX14" fmla="*/ 6007952 w 6368827"/>
              <a:gd name="connsiteY14" fmla="*/ 99852 h 5139475"/>
              <a:gd name="connsiteX15" fmla="*/ 6368827 w 6368827"/>
              <a:gd name="connsiteY15" fmla="*/ 252498 h 5139475"/>
              <a:gd name="connsiteX0" fmla="*/ 6189863 w 6368827"/>
              <a:gd name="connsiteY0" fmla="*/ 5129509 h 5129509"/>
              <a:gd name="connsiteX1" fmla="*/ 4906960 w 6368827"/>
              <a:gd name="connsiteY1" fmla="*/ 4685637 h 5129509"/>
              <a:gd name="connsiteX2" fmla="*/ 4226890 w 6368827"/>
              <a:gd name="connsiteY2" fmla="*/ 4354477 h 5129509"/>
              <a:gd name="connsiteX3" fmla="*/ 3327755 w 6368827"/>
              <a:gd name="connsiteY3" fmla="*/ 4156387 h 5129509"/>
              <a:gd name="connsiteX4" fmla="*/ 2255512 w 6368827"/>
              <a:gd name="connsiteY4" fmla="*/ 4368944 h 5129509"/>
              <a:gd name="connsiteX5" fmla="*/ 1772151 w 6368827"/>
              <a:gd name="connsiteY5" fmla="*/ 4527459 h 5129509"/>
              <a:gd name="connsiteX6" fmla="*/ 459735 w 6368827"/>
              <a:gd name="connsiteY6" fmla="*/ 4184363 h 5129509"/>
              <a:gd name="connsiteX7" fmla="*/ 608 w 6368827"/>
              <a:gd name="connsiteY7" fmla="*/ 3162067 h 5129509"/>
              <a:gd name="connsiteX8" fmla="*/ 686493 w 6368827"/>
              <a:gd name="connsiteY8" fmla="*/ 1710481 h 5129509"/>
              <a:gd name="connsiteX9" fmla="*/ 1254673 w 6368827"/>
              <a:gd name="connsiteY9" fmla="*/ 1269348 h 5129509"/>
              <a:gd name="connsiteX10" fmla="*/ 3265771 w 6368827"/>
              <a:gd name="connsiteY10" fmla="*/ 265022 h 5129509"/>
              <a:gd name="connsiteX11" fmla="*/ 4889012 w 6368827"/>
              <a:gd name="connsiteY11" fmla="*/ 662 h 5129509"/>
              <a:gd name="connsiteX12" fmla="*/ 5445687 w 6368827"/>
              <a:gd name="connsiteY12" fmla="*/ 20567 h 5129509"/>
              <a:gd name="connsiteX13" fmla="*/ 6007952 w 6368827"/>
              <a:gd name="connsiteY13" fmla="*/ 99852 h 5129509"/>
              <a:gd name="connsiteX14" fmla="*/ 6368827 w 6368827"/>
              <a:gd name="connsiteY14" fmla="*/ 252498 h 5129509"/>
              <a:gd name="connsiteX0" fmla="*/ 6189863 w 6189863"/>
              <a:gd name="connsiteY0" fmla="*/ 5129509 h 5129509"/>
              <a:gd name="connsiteX1" fmla="*/ 4906960 w 6189863"/>
              <a:gd name="connsiteY1" fmla="*/ 4685637 h 5129509"/>
              <a:gd name="connsiteX2" fmla="*/ 4226890 w 6189863"/>
              <a:gd name="connsiteY2" fmla="*/ 4354477 h 5129509"/>
              <a:gd name="connsiteX3" fmla="*/ 3327755 w 6189863"/>
              <a:gd name="connsiteY3" fmla="*/ 4156387 h 5129509"/>
              <a:gd name="connsiteX4" fmla="*/ 2255512 w 6189863"/>
              <a:gd name="connsiteY4" fmla="*/ 4368944 h 5129509"/>
              <a:gd name="connsiteX5" fmla="*/ 1772151 w 6189863"/>
              <a:gd name="connsiteY5" fmla="*/ 4527459 h 5129509"/>
              <a:gd name="connsiteX6" fmla="*/ 459735 w 6189863"/>
              <a:gd name="connsiteY6" fmla="*/ 4184363 h 5129509"/>
              <a:gd name="connsiteX7" fmla="*/ 608 w 6189863"/>
              <a:gd name="connsiteY7" fmla="*/ 3162067 h 5129509"/>
              <a:gd name="connsiteX8" fmla="*/ 686493 w 6189863"/>
              <a:gd name="connsiteY8" fmla="*/ 1710481 h 5129509"/>
              <a:gd name="connsiteX9" fmla="*/ 1254673 w 6189863"/>
              <a:gd name="connsiteY9" fmla="*/ 1269348 h 5129509"/>
              <a:gd name="connsiteX10" fmla="*/ 3265771 w 6189863"/>
              <a:gd name="connsiteY10" fmla="*/ 265022 h 5129509"/>
              <a:gd name="connsiteX11" fmla="*/ 4889012 w 6189863"/>
              <a:gd name="connsiteY11" fmla="*/ 662 h 5129509"/>
              <a:gd name="connsiteX12" fmla="*/ 5445687 w 6189863"/>
              <a:gd name="connsiteY12" fmla="*/ 20567 h 5129509"/>
              <a:gd name="connsiteX13" fmla="*/ 6007952 w 6189863"/>
              <a:gd name="connsiteY13" fmla="*/ 99852 h 5129509"/>
              <a:gd name="connsiteX0" fmla="*/ 6220343 w 6220343"/>
              <a:gd name="connsiteY0" fmla="*/ 5133319 h 5133319"/>
              <a:gd name="connsiteX1" fmla="*/ 4906960 w 6220343"/>
              <a:gd name="connsiteY1" fmla="*/ 4685637 h 5133319"/>
              <a:gd name="connsiteX2" fmla="*/ 4226890 w 6220343"/>
              <a:gd name="connsiteY2" fmla="*/ 4354477 h 5133319"/>
              <a:gd name="connsiteX3" fmla="*/ 3327755 w 6220343"/>
              <a:gd name="connsiteY3" fmla="*/ 4156387 h 5133319"/>
              <a:gd name="connsiteX4" fmla="*/ 2255512 w 6220343"/>
              <a:gd name="connsiteY4" fmla="*/ 4368944 h 5133319"/>
              <a:gd name="connsiteX5" fmla="*/ 1772151 w 6220343"/>
              <a:gd name="connsiteY5" fmla="*/ 4527459 h 5133319"/>
              <a:gd name="connsiteX6" fmla="*/ 459735 w 6220343"/>
              <a:gd name="connsiteY6" fmla="*/ 4184363 h 5133319"/>
              <a:gd name="connsiteX7" fmla="*/ 608 w 6220343"/>
              <a:gd name="connsiteY7" fmla="*/ 3162067 h 5133319"/>
              <a:gd name="connsiteX8" fmla="*/ 686493 w 6220343"/>
              <a:gd name="connsiteY8" fmla="*/ 1710481 h 5133319"/>
              <a:gd name="connsiteX9" fmla="*/ 1254673 w 6220343"/>
              <a:gd name="connsiteY9" fmla="*/ 1269348 h 5133319"/>
              <a:gd name="connsiteX10" fmla="*/ 3265771 w 6220343"/>
              <a:gd name="connsiteY10" fmla="*/ 265022 h 5133319"/>
              <a:gd name="connsiteX11" fmla="*/ 4889012 w 6220343"/>
              <a:gd name="connsiteY11" fmla="*/ 662 h 5133319"/>
              <a:gd name="connsiteX12" fmla="*/ 5445687 w 6220343"/>
              <a:gd name="connsiteY12" fmla="*/ 20567 h 5133319"/>
              <a:gd name="connsiteX13" fmla="*/ 6007952 w 6220343"/>
              <a:gd name="connsiteY13" fmla="*/ 99852 h 5133319"/>
              <a:gd name="connsiteX0" fmla="*/ 6243203 w 6243203"/>
              <a:gd name="connsiteY0" fmla="*/ 5137129 h 5137129"/>
              <a:gd name="connsiteX1" fmla="*/ 4906960 w 6243203"/>
              <a:gd name="connsiteY1" fmla="*/ 4685637 h 5137129"/>
              <a:gd name="connsiteX2" fmla="*/ 4226890 w 6243203"/>
              <a:gd name="connsiteY2" fmla="*/ 4354477 h 5137129"/>
              <a:gd name="connsiteX3" fmla="*/ 3327755 w 6243203"/>
              <a:gd name="connsiteY3" fmla="*/ 4156387 h 5137129"/>
              <a:gd name="connsiteX4" fmla="*/ 2255512 w 6243203"/>
              <a:gd name="connsiteY4" fmla="*/ 4368944 h 5137129"/>
              <a:gd name="connsiteX5" fmla="*/ 1772151 w 6243203"/>
              <a:gd name="connsiteY5" fmla="*/ 4527459 h 5137129"/>
              <a:gd name="connsiteX6" fmla="*/ 459735 w 6243203"/>
              <a:gd name="connsiteY6" fmla="*/ 4184363 h 5137129"/>
              <a:gd name="connsiteX7" fmla="*/ 608 w 6243203"/>
              <a:gd name="connsiteY7" fmla="*/ 3162067 h 5137129"/>
              <a:gd name="connsiteX8" fmla="*/ 686493 w 6243203"/>
              <a:gd name="connsiteY8" fmla="*/ 1710481 h 5137129"/>
              <a:gd name="connsiteX9" fmla="*/ 1254673 w 6243203"/>
              <a:gd name="connsiteY9" fmla="*/ 1269348 h 5137129"/>
              <a:gd name="connsiteX10" fmla="*/ 3265771 w 6243203"/>
              <a:gd name="connsiteY10" fmla="*/ 265022 h 5137129"/>
              <a:gd name="connsiteX11" fmla="*/ 4889012 w 6243203"/>
              <a:gd name="connsiteY11" fmla="*/ 662 h 5137129"/>
              <a:gd name="connsiteX12" fmla="*/ 5445687 w 6243203"/>
              <a:gd name="connsiteY12" fmla="*/ 20567 h 5137129"/>
              <a:gd name="connsiteX13" fmla="*/ 6007952 w 6243203"/>
              <a:gd name="connsiteY13" fmla="*/ 99852 h 51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243203" h="5137129">
                <a:moveTo>
                  <a:pt x="6243203" y="5137129"/>
                </a:moveTo>
                <a:cubicBezTo>
                  <a:pt x="5616824" y="5044500"/>
                  <a:pt x="5243012" y="4816079"/>
                  <a:pt x="4906960" y="4685637"/>
                </a:cubicBezTo>
                <a:cubicBezTo>
                  <a:pt x="4570908" y="4555195"/>
                  <a:pt x="4545156" y="4485964"/>
                  <a:pt x="4226890" y="4354477"/>
                </a:cubicBezTo>
                <a:cubicBezTo>
                  <a:pt x="3941888" y="4236738"/>
                  <a:pt x="3645130" y="4160793"/>
                  <a:pt x="3327755" y="4156387"/>
                </a:cubicBezTo>
                <a:cubicBezTo>
                  <a:pt x="2950795" y="4151018"/>
                  <a:pt x="2597217" y="4237561"/>
                  <a:pt x="2255512" y="4368944"/>
                </a:cubicBezTo>
                <a:cubicBezTo>
                  <a:pt x="2097412" y="4429682"/>
                  <a:pt x="1941970" y="4495413"/>
                  <a:pt x="1772151" y="4527459"/>
                </a:cubicBezTo>
                <a:cubicBezTo>
                  <a:pt x="1264158" y="4623269"/>
                  <a:pt x="821661" y="4517923"/>
                  <a:pt x="459735" y="4184363"/>
                </a:cubicBezTo>
                <a:cubicBezTo>
                  <a:pt x="151042" y="3899922"/>
                  <a:pt x="10681" y="3550667"/>
                  <a:pt x="608" y="3162067"/>
                </a:cubicBezTo>
                <a:cubicBezTo>
                  <a:pt x="-14234" y="2590537"/>
                  <a:pt x="243808" y="2115100"/>
                  <a:pt x="686493" y="1710481"/>
                </a:cubicBezTo>
                <a:cubicBezTo>
                  <a:pt x="862046" y="1550006"/>
                  <a:pt x="1056985" y="1408011"/>
                  <a:pt x="1254673" y="1269348"/>
                </a:cubicBezTo>
                <a:cubicBezTo>
                  <a:pt x="1865209" y="841116"/>
                  <a:pt x="2526920" y="492284"/>
                  <a:pt x="3265771" y="265022"/>
                </a:cubicBezTo>
                <a:cubicBezTo>
                  <a:pt x="3796018" y="101956"/>
                  <a:pt x="4336451" y="9282"/>
                  <a:pt x="4889012" y="662"/>
                </a:cubicBezTo>
                <a:cubicBezTo>
                  <a:pt x="5073199" y="-2211"/>
                  <a:pt x="5258733" y="4255"/>
                  <a:pt x="5445687" y="20567"/>
                </a:cubicBezTo>
                <a:cubicBezTo>
                  <a:pt x="5637159" y="37284"/>
                  <a:pt x="5824611" y="63631"/>
                  <a:pt x="6007952" y="9985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B453377C-B4A0-8E9A-D4DC-D423648263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46264" y="0"/>
            <a:ext cx="5545736" cy="6063092"/>
          </a:xfrm>
          <a:custGeom>
            <a:avLst/>
            <a:gdLst>
              <a:gd name="connsiteX0" fmla="*/ 3355090 w 5545736"/>
              <a:gd name="connsiteY0" fmla="*/ 0 h 6063092"/>
              <a:gd name="connsiteX1" fmla="*/ 5545736 w 5545736"/>
              <a:gd name="connsiteY1" fmla="*/ 0 h 6063092"/>
              <a:gd name="connsiteX2" fmla="*/ 5545736 w 5545736"/>
              <a:gd name="connsiteY2" fmla="*/ 4499075 h 6063092"/>
              <a:gd name="connsiteX3" fmla="*/ 5430027 w 5545736"/>
              <a:gd name="connsiteY3" fmla="*/ 4628283 h 6063092"/>
              <a:gd name="connsiteX4" fmla="*/ 3848936 w 5545736"/>
              <a:gd name="connsiteY4" fmla="*/ 5737848 h 6063092"/>
              <a:gd name="connsiteX5" fmla="*/ 3426711 w 5545736"/>
              <a:gd name="connsiteY5" fmla="*/ 5893022 h 6063092"/>
              <a:gd name="connsiteX6" fmla="*/ 2357730 w 5545736"/>
              <a:gd name="connsiteY6" fmla="*/ 6062988 h 6063092"/>
              <a:gd name="connsiteX7" fmla="*/ 1112800 w 5545736"/>
              <a:gd name="connsiteY7" fmla="*/ 5667979 h 6063092"/>
              <a:gd name="connsiteX8" fmla="*/ 409218 w 5545736"/>
              <a:gd name="connsiteY8" fmla="*/ 4944615 h 6063092"/>
              <a:gd name="connsiteX9" fmla="*/ 37164 w 5545736"/>
              <a:gd name="connsiteY9" fmla="*/ 4154393 h 6063092"/>
              <a:gd name="connsiteX10" fmla="*/ 15604 w 5545736"/>
              <a:gd name="connsiteY10" fmla="*/ 3564191 h 6063092"/>
              <a:gd name="connsiteX11" fmla="*/ 1646045 w 5545736"/>
              <a:gd name="connsiteY11" fmla="*/ 1803195 h 6063092"/>
              <a:gd name="connsiteX12" fmla="*/ 2319905 w 5545736"/>
              <a:gd name="connsiteY12" fmla="*/ 1429318 h 6063092"/>
              <a:gd name="connsiteX13" fmla="*/ 2991762 w 5545736"/>
              <a:gd name="connsiteY13" fmla="*/ 821995 h 6063092"/>
              <a:gd name="connsiteX14" fmla="*/ 3323353 w 5545736"/>
              <a:gd name="connsiteY14" fmla="*/ 129929 h 6063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5736" h="6063092">
                <a:moveTo>
                  <a:pt x="3355090" y="0"/>
                </a:moveTo>
                <a:lnTo>
                  <a:pt x="5545736" y="0"/>
                </a:lnTo>
                <a:lnTo>
                  <a:pt x="5545736" y="4499075"/>
                </a:lnTo>
                <a:lnTo>
                  <a:pt x="5430027" y="4628283"/>
                </a:lnTo>
                <a:cubicBezTo>
                  <a:pt x="4987448" y="5095940"/>
                  <a:pt x="4462893" y="5468472"/>
                  <a:pt x="3848936" y="5737848"/>
                </a:cubicBezTo>
                <a:cubicBezTo>
                  <a:pt x="3711095" y="5798308"/>
                  <a:pt x="3569888" y="5847831"/>
                  <a:pt x="3426711" y="5893022"/>
                </a:cubicBezTo>
                <a:cubicBezTo>
                  <a:pt x="3074611" y="6004070"/>
                  <a:pt x="2718538" y="6065996"/>
                  <a:pt x="2357730" y="6062988"/>
                </a:cubicBezTo>
                <a:cubicBezTo>
                  <a:pt x="1881699" y="6059036"/>
                  <a:pt x="1456987" y="5945780"/>
                  <a:pt x="1112800" y="5667979"/>
                </a:cubicBezTo>
                <a:cubicBezTo>
                  <a:pt x="846505" y="5453155"/>
                  <a:pt x="606021" y="5216495"/>
                  <a:pt x="409218" y="4944615"/>
                </a:cubicBezTo>
                <a:cubicBezTo>
                  <a:pt x="235425" y="4704408"/>
                  <a:pt x="99475" y="4445949"/>
                  <a:pt x="37164" y="4154393"/>
                </a:cubicBezTo>
                <a:cubicBezTo>
                  <a:pt x="23082" y="4088408"/>
                  <a:pt x="-24217" y="3835054"/>
                  <a:pt x="15604" y="3564191"/>
                </a:cubicBezTo>
                <a:cubicBezTo>
                  <a:pt x="163514" y="2558438"/>
                  <a:pt x="1432192" y="1912093"/>
                  <a:pt x="1646045" y="1803195"/>
                </a:cubicBezTo>
                <a:cubicBezTo>
                  <a:pt x="1838456" y="1705187"/>
                  <a:pt x="2026012" y="1615363"/>
                  <a:pt x="2319905" y="1429318"/>
                </a:cubicBezTo>
                <a:cubicBezTo>
                  <a:pt x="2583077" y="1262714"/>
                  <a:pt x="2814476" y="1067249"/>
                  <a:pt x="2991762" y="821995"/>
                </a:cubicBezTo>
                <a:cubicBezTo>
                  <a:pt x="3149782" y="603568"/>
                  <a:pt x="3253380" y="371021"/>
                  <a:pt x="3323353" y="129929"/>
                </a:cubicBezTo>
                <a:close/>
              </a:path>
            </a:pathLst>
          </a:custGeom>
          <a:solidFill>
            <a:srgbClr val="D1D8B7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919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BC3B985-E244-9B94-5C9B-8ED7DCD699F7}"/>
              </a:ext>
            </a:extLst>
          </p:cNvPr>
          <p:cNvSpPr/>
          <p:nvPr userDrawn="1"/>
        </p:nvSpPr>
        <p:spPr>
          <a:xfrm>
            <a:off x="0" y="2090206"/>
            <a:ext cx="5025692" cy="4767794"/>
          </a:xfrm>
          <a:custGeom>
            <a:avLst/>
            <a:gdLst>
              <a:gd name="connsiteX0" fmla="*/ 0 w 5025692"/>
              <a:gd name="connsiteY0" fmla="*/ 0 h 4767794"/>
              <a:gd name="connsiteX1" fmla="*/ 83822 w 5025692"/>
              <a:gd name="connsiteY1" fmla="*/ 8977 h 4767794"/>
              <a:gd name="connsiteX2" fmla="*/ 1007423 w 5025692"/>
              <a:gd name="connsiteY2" fmla="*/ 603530 h 4767794"/>
              <a:gd name="connsiteX3" fmla="*/ 1196014 w 5025692"/>
              <a:gd name="connsiteY3" fmla="*/ 998698 h 4767794"/>
              <a:gd name="connsiteX4" fmla="*/ 1720031 w 5025692"/>
              <a:gd name="connsiteY4" fmla="*/ 1792671 h 4767794"/>
              <a:gd name="connsiteX5" fmla="*/ 2445357 w 5025692"/>
              <a:gd name="connsiteY5" fmla="*/ 2234883 h 4767794"/>
              <a:gd name="connsiteX6" fmla="*/ 3131728 w 5025692"/>
              <a:gd name="connsiteY6" fmla="*/ 2461621 h 4767794"/>
              <a:gd name="connsiteX7" fmla="*/ 4942117 w 5025692"/>
              <a:gd name="connsiteY7" fmla="*/ 3799387 h 4767794"/>
              <a:gd name="connsiteX8" fmla="*/ 5025401 w 5025692"/>
              <a:gd name="connsiteY8" fmla="*/ 4347030 h 4767794"/>
              <a:gd name="connsiteX9" fmla="*/ 4964911 w 5025692"/>
              <a:gd name="connsiteY9" fmla="*/ 4754079 h 4767794"/>
              <a:gd name="connsiteX10" fmla="*/ 4960464 w 5025692"/>
              <a:gd name="connsiteY10" fmla="*/ 4767794 h 4767794"/>
              <a:gd name="connsiteX11" fmla="*/ 0 w 5025692"/>
              <a:gd name="connsiteY11" fmla="*/ 4767794 h 476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25692" h="4767794">
                <a:moveTo>
                  <a:pt x="0" y="0"/>
                </a:moveTo>
                <a:lnTo>
                  <a:pt x="83822" y="8977"/>
                </a:lnTo>
                <a:cubicBezTo>
                  <a:pt x="481513" y="73066"/>
                  <a:pt x="786941" y="276937"/>
                  <a:pt x="1007423" y="603530"/>
                </a:cubicBezTo>
                <a:cubicBezTo>
                  <a:pt x="1091644" y="728317"/>
                  <a:pt x="1141084" y="864163"/>
                  <a:pt x="1196014" y="998698"/>
                </a:cubicBezTo>
                <a:cubicBezTo>
                  <a:pt x="1314658" y="1289535"/>
                  <a:pt x="1474956" y="1561126"/>
                  <a:pt x="1720031" y="1792671"/>
                </a:cubicBezTo>
                <a:cubicBezTo>
                  <a:pt x="1926283" y="1987685"/>
                  <a:pt x="2173702" y="2127358"/>
                  <a:pt x="2445357" y="2234883"/>
                </a:cubicBezTo>
                <a:cubicBezTo>
                  <a:pt x="2748724" y="2354951"/>
                  <a:pt x="2937273" y="2404939"/>
                  <a:pt x="3131728" y="2461621"/>
                </a:cubicBezTo>
                <a:cubicBezTo>
                  <a:pt x="3347847" y="2524590"/>
                  <a:pt x="4630019" y="2898435"/>
                  <a:pt x="4942117" y="3799387"/>
                </a:cubicBezTo>
                <a:cubicBezTo>
                  <a:pt x="5026156" y="4042026"/>
                  <a:pt x="5026847" y="4283761"/>
                  <a:pt x="5025401" y="4347030"/>
                </a:cubicBezTo>
                <a:cubicBezTo>
                  <a:pt x="5022168" y="4486810"/>
                  <a:pt x="5000521" y="4622184"/>
                  <a:pt x="4964911" y="4754079"/>
                </a:cubicBezTo>
                <a:lnTo>
                  <a:pt x="4960464" y="4767794"/>
                </a:lnTo>
                <a:lnTo>
                  <a:pt x="0" y="4767794"/>
                </a:ln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70432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A01FE67-785F-1A9A-BBBD-4F9A419AC158}"/>
              </a:ext>
            </a:extLst>
          </p:cNvPr>
          <p:cNvSpPr/>
          <p:nvPr userDrawn="1"/>
        </p:nvSpPr>
        <p:spPr>
          <a:xfrm>
            <a:off x="6173514" y="1"/>
            <a:ext cx="6018487" cy="5788889"/>
          </a:xfrm>
          <a:custGeom>
            <a:avLst/>
            <a:gdLst>
              <a:gd name="connsiteX0" fmla="*/ 156534 w 6018487"/>
              <a:gd name="connsiteY0" fmla="*/ 0 h 5788889"/>
              <a:gd name="connsiteX1" fmla="*/ 6018487 w 6018487"/>
              <a:gd name="connsiteY1" fmla="*/ 0 h 5788889"/>
              <a:gd name="connsiteX2" fmla="*/ 6018487 w 6018487"/>
              <a:gd name="connsiteY2" fmla="*/ 5323590 h 5788889"/>
              <a:gd name="connsiteX3" fmla="*/ 5932782 w 6018487"/>
              <a:gd name="connsiteY3" fmla="*/ 5397450 h 5788889"/>
              <a:gd name="connsiteX4" fmla="*/ 891863 w 6018487"/>
              <a:gd name="connsiteY4" fmla="*/ 3868392 h 5788889"/>
              <a:gd name="connsiteX5" fmla="*/ 113848 w 6018487"/>
              <a:gd name="connsiteY5" fmla="*/ 143186 h 578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8487" h="5788889">
                <a:moveTo>
                  <a:pt x="156534" y="0"/>
                </a:moveTo>
                <a:lnTo>
                  <a:pt x="6018487" y="0"/>
                </a:lnTo>
                <a:lnTo>
                  <a:pt x="6018487" y="5323590"/>
                </a:lnTo>
                <a:lnTo>
                  <a:pt x="5932782" y="5397450"/>
                </a:lnTo>
                <a:cubicBezTo>
                  <a:pt x="4753122" y="6286614"/>
                  <a:pt x="2167835" y="5612225"/>
                  <a:pt x="891863" y="3868392"/>
                </a:cubicBezTo>
                <a:cubicBezTo>
                  <a:pt x="139136" y="2839633"/>
                  <a:pt x="-193253" y="1390444"/>
                  <a:pt x="113848" y="143186"/>
                </a:cubicBez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F7A62BA-11D3-585A-8CBD-5E0FB4DE522D}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1AE81E-772F-B009-AF15-C0FC060518A7}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2FAB7-6DDF-86AA-6FF5-4EBD6234F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36D92-E9A2-BC35-2CA0-2DC56E32D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6EF47-99AC-6166-B194-13D68424C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2996CE-5BB1-CA7E-667B-F066341E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55DEF-097E-EE27-F5A1-F53106729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0B88804-97CC-BE78-8D40-672973E4CD32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7FB28C4-D7BE-9D2F-25D0-06D2480EA06A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17423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8415A3A-F1FD-1C49-5759-DC4DDE2A64CB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650F58D-9D24-3618-E478-ACD38F3FA018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AF76F4-A668-3D1B-FBCF-3C693E818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6B032C-EBAF-7C2C-182B-5A074BD2F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06A95-0E6D-275E-B1C2-0EC7757BD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FCE30D-675C-0B6D-9F98-1DF1C118CA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64174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A1E289D-5AB0-EF69-573E-509925B56AD3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B8D33D-94BC-23EE-0691-9CC4E4CFE33B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E7DD89-FEA2-9BBA-778E-4E9F25BE14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4D77E-556E-0A77-D94A-FEE6C4493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64CE25-BC90-F218-081D-1F318A66E6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61380-5630-29CD-5357-ECACB77A7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7E390A-17CB-4BA8-9C29-A42E9C0A4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7B19B5-A87D-987E-D2A1-00BF3335E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225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8C351DE-CA9A-93E5-2E6E-0921FA2D688A}"/>
              </a:ext>
            </a:extLst>
          </p:cNvPr>
          <p:cNvSpPr/>
          <p:nvPr userDrawn="1"/>
        </p:nvSpPr>
        <p:spPr>
          <a:xfrm>
            <a:off x="0" y="0"/>
            <a:ext cx="7067730" cy="6858000"/>
          </a:xfrm>
          <a:custGeom>
            <a:avLst/>
            <a:gdLst>
              <a:gd name="connsiteX0" fmla="*/ 0 w 7067730"/>
              <a:gd name="connsiteY0" fmla="*/ 0 h 6858000"/>
              <a:gd name="connsiteX1" fmla="*/ 5624908 w 7067730"/>
              <a:gd name="connsiteY1" fmla="*/ 0 h 6858000"/>
              <a:gd name="connsiteX2" fmla="*/ 5747835 w 7067730"/>
              <a:gd name="connsiteY2" fmla="*/ 66359 h 6858000"/>
              <a:gd name="connsiteX3" fmla="*/ 6800990 w 7067730"/>
              <a:gd name="connsiteY3" fmla="*/ 1269725 h 6858000"/>
              <a:gd name="connsiteX4" fmla="*/ 6967801 w 7067730"/>
              <a:gd name="connsiteY4" fmla="*/ 3184523 h 6858000"/>
              <a:gd name="connsiteX5" fmla="*/ 5549878 w 7067730"/>
              <a:gd name="connsiteY5" fmla="*/ 4821851 h 6858000"/>
              <a:gd name="connsiteX6" fmla="*/ 4818374 w 7067730"/>
              <a:gd name="connsiteY6" fmla="*/ 5001158 h 6858000"/>
              <a:gd name="connsiteX7" fmla="*/ 3297849 w 7067730"/>
              <a:gd name="connsiteY7" fmla="*/ 5605778 h 6858000"/>
              <a:gd name="connsiteX8" fmla="*/ 2299274 w 7067730"/>
              <a:gd name="connsiteY8" fmla="*/ 6672529 h 6858000"/>
              <a:gd name="connsiteX9" fmla="*/ 2190713 w 7067730"/>
              <a:gd name="connsiteY9" fmla="*/ 6840787 h 6858000"/>
              <a:gd name="connsiteX10" fmla="*/ 2180046 w 7067730"/>
              <a:gd name="connsiteY10" fmla="*/ 6858000 h 6858000"/>
              <a:gd name="connsiteX11" fmla="*/ 0 w 706773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67730" h="6858000">
                <a:moveTo>
                  <a:pt x="0" y="0"/>
                </a:moveTo>
                <a:lnTo>
                  <a:pt x="5624908" y="0"/>
                </a:lnTo>
                <a:lnTo>
                  <a:pt x="5747835" y="66359"/>
                </a:lnTo>
                <a:cubicBezTo>
                  <a:pt x="6191694" y="338566"/>
                  <a:pt x="6550372" y="730462"/>
                  <a:pt x="6800990" y="1269725"/>
                </a:cubicBezTo>
                <a:cubicBezTo>
                  <a:pt x="7073654" y="1856367"/>
                  <a:pt x="7151634" y="2496371"/>
                  <a:pt x="6967801" y="3184523"/>
                </a:cubicBezTo>
                <a:cubicBezTo>
                  <a:pt x="6752318" y="3991449"/>
                  <a:pt x="6266657" y="4528124"/>
                  <a:pt x="5549878" y="4821851"/>
                </a:cubicBezTo>
                <a:cubicBezTo>
                  <a:pt x="5310251" y="4920015"/>
                  <a:pt x="5064169" y="4955733"/>
                  <a:pt x="4818374" y="5001158"/>
                </a:cubicBezTo>
                <a:cubicBezTo>
                  <a:pt x="4287053" y="5099178"/>
                  <a:pt x="3773566" y="5274085"/>
                  <a:pt x="3297849" y="5605778"/>
                </a:cubicBezTo>
                <a:cubicBezTo>
                  <a:pt x="2897243" y="5884873"/>
                  <a:pt x="2575429" y="6252666"/>
                  <a:pt x="2299274" y="6672529"/>
                </a:cubicBezTo>
                <a:cubicBezTo>
                  <a:pt x="2260727" y="6731138"/>
                  <a:pt x="2224651" y="6787110"/>
                  <a:pt x="2190713" y="6840787"/>
                </a:cubicBezTo>
                <a:lnTo>
                  <a:pt x="21800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4384" y="2788521"/>
            <a:ext cx="6229530" cy="1325563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0688" y="1170432"/>
            <a:ext cx="4133088" cy="4351338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r">
              <a:buNone/>
              <a:defRPr sz="1800">
                <a:latin typeface="+mj-lt"/>
              </a:defRPr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0813B7-403A-9A3E-5E5C-44C1680DE4C3}"/>
              </a:ext>
            </a:extLst>
          </p:cNvPr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A7BB3C1-4B05-D5B3-C61C-1CD390CEEF2B}"/>
              </a:ext>
            </a:extLst>
          </p:cNvPr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E6955A7-F39A-1FBB-FF32-C6F0E3289273}"/>
              </a:ext>
            </a:extLst>
          </p:cNvPr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372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650262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4572000" cy="407072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5ED90D1-D640-D115-6711-35DE812FC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316481"/>
            <a:ext cx="4727117" cy="499813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D9EAE4-01F5-6C99-C91E-BF0FD0CD1CEF}"/>
              </a:ext>
            </a:extLst>
          </p:cNvPr>
          <p:cNvSpPr/>
          <p:nvPr userDrawn="1"/>
        </p:nvSpPr>
        <p:spPr>
          <a:xfrm>
            <a:off x="7078692" y="1"/>
            <a:ext cx="5113309" cy="6162929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815470" y="0"/>
            <a:ext cx="4376530" cy="6018401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489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6B97A1A-D605-738D-8C08-D97B3BBB5274}"/>
              </a:ext>
            </a:extLst>
          </p:cNvPr>
          <p:cNvSpPr/>
          <p:nvPr userDrawn="1"/>
        </p:nvSpPr>
        <p:spPr>
          <a:xfrm>
            <a:off x="1" y="1454554"/>
            <a:ext cx="7279953" cy="5403446"/>
          </a:xfrm>
          <a:custGeom>
            <a:avLst/>
            <a:gdLst>
              <a:gd name="connsiteX0" fmla="*/ 2849225 w 7279953"/>
              <a:gd name="connsiteY0" fmla="*/ 1991 h 5403446"/>
              <a:gd name="connsiteX1" fmla="*/ 5787175 w 7279953"/>
              <a:gd name="connsiteY1" fmla="*/ 802235 h 5403446"/>
              <a:gd name="connsiteX2" fmla="*/ 7222098 w 7279953"/>
              <a:gd name="connsiteY2" fmla="*/ 5257058 h 5403446"/>
              <a:gd name="connsiteX3" fmla="*/ 7198134 w 7279953"/>
              <a:gd name="connsiteY3" fmla="*/ 5403446 h 5403446"/>
              <a:gd name="connsiteX4" fmla="*/ 0 w 7279953"/>
              <a:gd name="connsiteY4" fmla="*/ 5403446 h 5403446"/>
              <a:gd name="connsiteX5" fmla="*/ 0 w 7279953"/>
              <a:gd name="connsiteY5" fmla="*/ 593527 h 5403446"/>
              <a:gd name="connsiteX6" fmla="*/ 151492 w 7279953"/>
              <a:gd name="connsiteY6" fmla="*/ 533307 h 5403446"/>
              <a:gd name="connsiteX7" fmla="*/ 2849225 w 7279953"/>
              <a:gd name="connsiteY7" fmla="*/ 1991 h 540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79953" h="5403446">
                <a:moveTo>
                  <a:pt x="2849225" y="1991"/>
                </a:moveTo>
                <a:cubicBezTo>
                  <a:pt x="3990388" y="-25010"/>
                  <a:pt x="5049890" y="221659"/>
                  <a:pt x="5787175" y="802235"/>
                </a:cubicBezTo>
                <a:cubicBezTo>
                  <a:pt x="6927689" y="1700322"/>
                  <a:pt x="7466345" y="3530716"/>
                  <a:pt x="7222098" y="5257058"/>
                </a:cubicBezTo>
                <a:lnTo>
                  <a:pt x="7198134" y="5403446"/>
                </a:lnTo>
                <a:lnTo>
                  <a:pt x="0" y="5403446"/>
                </a:lnTo>
                <a:lnTo>
                  <a:pt x="0" y="593527"/>
                </a:lnTo>
                <a:lnTo>
                  <a:pt x="151492" y="533307"/>
                </a:lnTo>
                <a:cubicBezTo>
                  <a:pt x="1024681" y="209544"/>
                  <a:pt x="1961653" y="22991"/>
                  <a:pt x="2849225" y="1991"/>
                </a:cubicBezTo>
                <a:close/>
              </a:path>
            </a:pathLst>
          </a:custGeom>
          <a:solidFill>
            <a:schemeClr val="accent2">
              <a:lumMod val="75000"/>
              <a:alpha val="58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33E79-37B9-73B6-FED8-8DF23954CC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320" y="3078480"/>
            <a:ext cx="4840641" cy="1773555"/>
          </a:xfrm>
        </p:spPr>
        <p:txBody>
          <a:bodyPr anchor="b"/>
          <a:lstStyle>
            <a:lvl1pPr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21041-CFF4-58F6-F8DE-DFDCD6CC6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0320" y="4852035"/>
            <a:ext cx="4840641" cy="551411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CC49F1D-4E95-A334-0DE1-5115637E40AF}"/>
              </a:ext>
            </a:extLst>
          </p:cNvPr>
          <p:cNvSpPr/>
          <p:nvPr userDrawn="1"/>
        </p:nvSpPr>
        <p:spPr>
          <a:xfrm>
            <a:off x="1" y="1"/>
            <a:ext cx="5306847" cy="4114703"/>
          </a:xfrm>
          <a:custGeom>
            <a:avLst/>
            <a:gdLst>
              <a:gd name="connsiteX0" fmla="*/ 1128214 w 5306847"/>
              <a:gd name="connsiteY0" fmla="*/ 3116019 h 4114703"/>
              <a:gd name="connsiteX1" fmla="*/ 835809 w 5306847"/>
              <a:gd name="connsiteY1" fmla="*/ 3193860 h 4114703"/>
              <a:gd name="connsiteX2" fmla="*/ 1244658 w 5306847"/>
              <a:gd name="connsiteY2" fmla="*/ 3132653 h 4114703"/>
              <a:gd name="connsiteX3" fmla="*/ 1128214 w 5306847"/>
              <a:gd name="connsiteY3" fmla="*/ 3116019 h 4114703"/>
              <a:gd name="connsiteX4" fmla="*/ 593382 w 5306847"/>
              <a:gd name="connsiteY4" fmla="*/ 3062082 h 4114703"/>
              <a:gd name="connsiteX5" fmla="*/ 746859 w 5306847"/>
              <a:gd name="connsiteY5" fmla="*/ 3073079 h 4114703"/>
              <a:gd name="connsiteX6" fmla="*/ 593382 w 5306847"/>
              <a:gd name="connsiteY6" fmla="*/ 3062082 h 4114703"/>
              <a:gd name="connsiteX7" fmla="*/ 0 w 5306847"/>
              <a:gd name="connsiteY7" fmla="*/ 2705805 h 4114703"/>
              <a:gd name="connsiteX8" fmla="*/ 793045 w 5306847"/>
              <a:gd name="connsiteY8" fmla="*/ 2775067 h 4114703"/>
              <a:gd name="connsiteX9" fmla="*/ 1031840 w 5306847"/>
              <a:gd name="connsiteY9" fmla="*/ 2810847 h 4114703"/>
              <a:gd name="connsiteX10" fmla="*/ 1026371 w 5306847"/>
              <a:gd name="connsiteY10" fmla="*/ 2848980 h 4114703"/>
              <a:gd name="connsiteX11" fmla="*/ 59068 w 5306847"/>
              <a:gd name="connsiteY11" fmla="*/ 2811901 h 4114703"/>
              <a:gd name="connsiteX12" fmla="*/ 50283 w 5306847"/>
              <a:gd name="connsiteY12" fmla="*/ 2852290 h 4114703"/>
              <a:gd name="connsiteX13" fmla="*/ 316347 w 5306847"/>
              <a:gd name="connsiteY13" fmla="*/ 2928972 h 4114703"/>
              <a:gd name="connsiteX14" fmla="*/ 1075878 w 5306847"/>
              <a:gd name="connsiteY14" fmla="*/ 2984948 h 4114703"/>
              <a:gd name="connsiteX15" fmla="*/ 1383585 w 5306847"/>
              <a:gd name="connsiteY15" fmla="*/ 2941791 h 4114703"/>
              <a:gd name="connsiteX16" fmla="*/ 1495153 w 5306847"/>
              <a:gd name="connsiteY16" fmla="*/ 3004988 h 4114703"/>
              <a:gd name="connsiteX17" fmla="*/ 1311595 w 5306847"/>
              <a:gd name="connsiteY17" fmla="*/ 3096004 h 4114703"/>
              <a:gd name="connsiteX18" fmla="*/ 1793219 w 5306847"/>
              <a:gd name="connsiteY18" fmla="*/ 3146904 h 4114703"/>
              <a:gd name="connsiteX19" fmla="*/ 1246095 w 5306847"/>
              <a:gd name="connsiteY19" fmla="*/ 3233913 h 4114703"/>
              <a:gd name="connsiteX20" fmla="*/ 1243573 w 5306847"/>
              <a:gd name="connsiteY20" fmla="*/ 3281681 h 4114703"/>
              <a:gd name="connsiteX21" fmla="*/ 1569927 w 5306847"/>
              <a:gd name="connsiteY21" fmla="*/ 3348255 h 4114703"/>
              <a:gd name="connsiteX22" fmla="*/ 1898220 w 5306847"/>
              <a:gd name="connsiteY22" fmla="*/ 3518678 h 4114703"/>
              <a:gd name="connsiteX23" fmla="*/ 1379583 w 5306847"/>
              <a:gd name="connsiteY23" fmla="*/ 3393314 h 4114703"/>
              <a:gd name="connsiteX24" fmla="*/ 1365854 w 5306847"/>
              <a:gd name="connsiteY24" fmla="*/ 3430365 h 4114703"/>
              <a:gd name="connsiteX25" fmla="*/ 1899877 w 5306847"/>
              <a:gd name="connsiteY25" fmla="*/ 3756354 h 4114703"/>
              <a:gd name="connsiteX26" fmla="*/ 1390394 w 5306847"/>
              <a:gd name="connsiteY26" fmla="*/ 3559368 h 4114703"/>
              <a:gd name="connsiteX27" fmla="*/ 1652019 w 5306847"/>
              <a:gd name="connsiteY27" fmla="*/ 3834080 h 4114703"/>
              <a:gd name="connsiteX28" fmla="*/ 1277598 w 5306847"/>
              <a:gd name="connsiteY28" fmla="*/ 3652747 h 4114703"/>
              <a:gd name="connsiteX29" fmla="*/ 1363636 w 5306847"/>
              <a:gd name="connsiteY29" fmla="*/ 4114703 h 4114703"/>
              <a:gd name="connsiteX30" fmla="*/ 1003785 w 5306847"/>
              <a:gd name="connsiteY30" fmla="*/ 3536203 h 4114703"/>
              <a:gd name="connsiteX31" fmla="*/ 1137175 w 5306847"/>
              <a:gd name="connsiteY31" fmla="*/ 3932544 h 4114703"/>
              <a:gd name="connsiteX32" fmla="*/ 1092633 w 5306847"/>
              <a:gd name="connsiteY32" fmla="*/ 3954634 h 4114703"/>
              <a:gd name="connsiteX33" fmla="*/ 981708 w 5306847"/>
              <a:gd name="connsiteY33" fmla="*/ 3767746 h 4114703"/>
              <a:gd name="connsiteX34" fmla="*/ 816353 w 5306847"/>
              <a:gd name="connsiteY34" fmla="*/ 3458203 h 4114703"/>
              <a:gd name="connsiteX35" fmla="*/ 612237 w 5306847"/>
              <a:gd name="connsiteY35" fmla="*/ 3330261 h 4114703"/>
              <a:gd name="connsiteX36" fmla="*/ 782209 w 5306847"/>
              <a:gd name="connsiteY36" fmla="*/ 3785035 h 4114703"/>
              <a:gd name="connsiteX37" fmla="*/ 359536 w 5306847"/>
              <a:gd name="connsiteY37" fmla="*/ 3187049 h 4114703"/>
              <a:gd name="connsiteX38" fmla="*/ 316861 w 5306847"/>
              <a:gd name="connsiteY38" fmla="*/ 3207700 h 4114703"/>
              <a:gd name="connsiteX39" fmla="*/ 519543 w 5306847"/>
              <a:gd name="connsiteY39" fmla="*/ 3770012 h 4114703"/>
              <a:gd name="connsiteX40" fmla="*/ 119870 w 5306847"/>
              <a:gd name="connsiteY40" fmla="*/ 3080521 h 4114703"/>
              <a:gd name="connsiteX41" fmla="*/ 155937 w 5306847"/>
              <a:gd name="connsiteY41" fmla="*/ 3674683 h 4114703"/>
              <a:gd name="connsiteX42" fmla="*/ 39600 w 5306847"/>
              <a:gd name="connsiteY42" fmla="*/ 3316729 h 4114703"/>
              <a:gd name="connsiteX43" fmla="*/ 0 w 5306847"/>
              <a:gd name="connsiteY43" fmla="*/ 3138695 h 4114703"/>
              <a:gd name="connsiteX44" fmla="*/ 0 w 5306847"/>
              <a:gd name="connsiteY44" fmla="*/ 2448197 h 4114703"/>
              <a:gd name="connsiteX45" fmla="*/ 55485 w 5306847"/>
              <a:gd name="connsiteY45" fmla="*/ 2448349 h 4114703"/>
              <a:gd name="connsiteX46" fmla="*/ 127415 w 5306847"/>
              <a:gd name="connsiteY46" fmla="*/ 2484330 h 4114703"/>
              <a:gd name="connsiteX47" fmla="*/ 35102 w 5306847"/>
              <a:gd name="connsiteY47" fmla="*/ 2503119 h 4114703"/>
              <a:gd name="connsiteX48" fmla="*/ 0 w 5306847"/>
              <a:gd name="connsiteY48" fmla="*/ 2507241 h 4114703"/>
              <a:gd name="connsiteX49" fmla="*/ 0 w 5306847"/>
              <a:gd name="connsiteY49" fmla="*/ 1951810 h 4114703"/>
              <a:gd name="connsiteX50" fmla="*/ 65069 w 5306847"/>
              <a:gd name="connsiteY50" fmla="*/ 1993449 h 4114703"/>
              <a:gd name="connsiteX51" fmla="*/ 541335 w 5306847"/>
              <a:gd name="connsiteY51" fmla="*/ 2322212 h 4114703"/>
              <a:gd name="connsiteX52" fmla="*/ 95359 w 5306847"/>
              <a:gd name="connsiteY52" fmla="*/ 2112344 h 4114703"/>
              <a:gd name="connsiteX53" fmla="*/ 0 w 5306847"/>
              <a:gd name="connsiteY53" fmla="*/ 2070199 h 4114703"/>
              <a:gd name="connsiteX54" fmla="*/ 1493216 w 5306847"/>
              <a:gd name="connsiteY54" fmla="*/ 1252887 h 4114703"/>
              <a:gd name="connsiteX55" fmla="*/ 774195 w 5306847"/>
              <a:gd name="connsiteY55" fmla="*/ 1512992 h 4114703"/>
              <a:gd name="connsiteX56" fmla="*/ 1493216 w 5306847"/>
              <a:gd name="connsiteY56" fmla="*/ 1252887 h 4114703"/>
              <a:gd name="connsiteX57" fmla="*/ 76255 w 5306847"/>
              <a:gd name="connsiteY57" fmla="*/ 1097450 h 4114703"/>
              <a:gd name="connsiteX58" fmla="*/ 33618 w 5306847"/>
              <a:gd name="connsiteY58" fmla="*/ 1349175 h 4114703"/>
              <a:gd name="connsiteX59" fmla="*/ 0 w 5306847"/>
              <a:gd name="connsiteY59" fmla="*/ 1432332 h 4114703"/>
              <a:gd name="connsiteX60" fmla="*/ 0 w 5306847"/>
              <a:gd name="connsiteY60" fmla="*/ 1189112 h 4114703"/>
              <a:gd name="connsiteX61" fmla="*/ 2029776 w 5306847"/>
              <a:gd name="connsiteY61" fmla="*/ 932082 h 4114703"/>
              <a:gd name="connsiteX62" fmla="*/ 1584547 w 5306847"/>
              <a:gd name="connsiteY62" fmla="*/ 1035281 h 4114703"/>
              <a:gd name="connsiteX63" fmla="*/ 1855741 w 5306847"/>
              <a:gd name="connsiteY63" fmla="*/ 1119025 h 4114703"/>
              <a:gd name="connsiteX64" fmla="*/ 2029776 w 5306847"/>
              <a:gd name="connsiteY64" fmla="*/ 932082 h 4114703"/>
              <a:gd name="connsiteX65" fmla="*/ 2172757 w 5306847"/>
              <a:gd name="connsiteY65" fmla="*/ 756549 h 4114703"/>
              <a:gd name="connsiteX66" fmla="*/ 1449360 w 5306847"/>
              <a:gd name="connsiteY66" fmla="*/ 944440 h 4114703"/>
              <a:gd name="connsiteX67" fmla="*/ 1465019 w 5306847"/>
              <a:gd name="connsiteY67" fmla="*/ 953215 h 4114703"/>
              <a:gd name="connsiteX68" fmla="*/ 2108011 w 5306847"/>
              <a:gd name="connsiteY68" fmla="*/ 848645 h 4114703"/>
              <a:gd name="connsiteX69" fmla="*/ 2172757 w 5306847"/>
              <a:gd name="connsiteY69" fmla="*/ 756549 h 4114703"/>
              <a:gd name="connsiteX70" fmla="*/ 4252658 w 5306847"/>
              <a:gd name="connsiteY70" fmla="*/ 150792 h 4114703"/>
              <a:gd name="connsiteX71" fmla="*/ 3931686 w 5306847"/>
              <a:gd name="connsiteY71" fmla="*/ 459776 h 4114703"/>
              <a:gd name="connsiteX72" fmla="*/ 4132278 w 5306847"/>
              <a:gd name="connsiteY72" fmla="*/ 351481 h 4114703"/>
              <a:gd name="connsiteX73" fmla="*/ 4283202 w 5306847"/>
              <a:gd name="connsiteY73" fmla="*/ 178164 h 4114703"/>
              <a:gd name="connsiteX74" fmla="*/ 4252658 w 5306847"/>
              <a:gd name="connsiteY74" fmla="*/ 150792 h 4114703"/>
              <a:gd name="connsiteX75" fmla="*/ 3325439 w 5306847"/>
              <a:gd name="connsiteY75" fmla="*/ 0 h 4114703"/>
              <a:gd name="connsiteX76" fmla="*/ 3418746 w 5306847"/>
              <a:gd name="connsiteY76" fmla="*/ 0 h 4114703"/>
              <a:gd name="connsiteX77" fmla="*/ 3419677 w 5306847"/>
              <a:gd name="connsiteY77" fmla="*/ 8956 h 4114703"/>
              <a:gd name="connsiteX78" fmla="*/ 3293135 w 5306847"/>
              <a:gd name="connsiteY78" fmla="*/ 286266 h 4114703"/>
              <a:gd name="connsiteX79" fmla="*/ 3118350 w 5306847"/>
              <a:gd name="connsiteY79" fmla="*/ 657091 h 4114703"/>
              <a:gd name="connsiteX80" fmla="*/ 3329162 w 5306847"/>
              <a:gd name="connsiteY80" fmla="*/ 590326 h 4114703"/>
              <a:gd name="connsiteX81" fmla="*/ 3639279 w 5306847"/>
              <a:gd name="connsiteY81" fmla="*/ 4623 h 4114703"/>
              <a:gd name="connsiteX82" fmla="*/ 3642347 w 5306847"/>
              <a:gd name="connsiteY82" fmla="*/ 0 h 4114703"/>
              <a:gd name="connsiteX83" fmla="*/ 3767243 w 5306847"/>
              <a:gd name="connsiteY83" fmla="*/ 0 h 4114703"/>
              <a:gd name="connsiteX84" fmla="*/ 3613382 w 5306847"/>
              <a:gd name="connsiteY84" fmla="*/ 253431 h 4114703"/>
              <a:gd name="connsiteX85" fmla="*/ 3417993 w 5306847"/>
              <a:gd name="connsiteY85" fmla="*/ 575207 h 4114703"/>
              <a:gd name="connsiteX86" fmla="*/ 3686405 w 5306847"/>
              <a:gd name="connsiteY86" fmla="*/ 478980 h 4114703"/>
              <a:gd name="connsiteX87" fmla="*/ 3866549 w 5306847"/>
              <a:gd name="connsiteY87" fmla="*/ 110874 h 4114703"/>
              <a:gd name="connsiteX88" fmla="*/ 3929931 w 5306847"/>
              <a:gd name="connsiteY88" fmla="*/ 0 h 4114703"/>
              <a:gd name="connsiteX89" fmla="*/ 4126959 w 5306847"/>
              <a:gd name="connsiteY89" fmla="*/ 0 h 4114703"/>
              <a:gd name="connsiteX90" fmla="*/ 4117244 w 5306847"/>
              <a:gd name="connsiteY90" fmla="*/ 13877 h 4114703"/>
              <a:gd name="connsiteX91" fmla="*/ 4042900 w 5306847"/>
              <a:gd name="connsiteY91" fmla="*/ 153958 h 4114703"/>
              <a:gd name="connsiteX92" fmla="*/ 4386860 w 5306847"/>
              <a:gd name="connsiteY92" fmla="*/ 73668 h 4114703"/>
              <a:gd name="connsiteX93" fmla="*/ 4454900 w 5306847"/>
              <a:gd name="connsiteY93" fmla="*/ 0 h 4114703"/>
              <a:gd name="connsiteX94" fmla="*/ 4550359 w 5306847"/>
              <a:gd name="connsiteY94" fmla="*/ 0 h 4114703"/>
              <a:gd name="connsiteX95" fmla="*/ 4527388 w 5306847"/>
              <a:gd name="connsiteY95" fmla="*/ 31847 h 4114703"/>
              <a:gd name="connsiteX96" fmla="*/ 4376382 w 5306847"/>
              <a:gd name="connsiteY96" fmla="*/ 240637 h 4114703"/>
              <a:gd name="connsiteX97" fmla="*/ 4663766 w 5306847"/>
              <a:gd name="connsiteY97" fmla="*/ 12858 h 4114703"/>
              <a:gd name="connsiteX98" fmla="*/ 4679372 w 5306847"/>
              <a:gd name="connsiteY98" fmla="*/ 0 h 4114703"/>
              <a:gd name="connsiteX99" fmla="*/ 4869273 w 5306847"/>
              <a:gd name="connsiteY99" fmla="*/ 0 h 4114703"/>
              <a:gd name="connsiteX100" fmla="*/ 4683376 w 5306847"/>
              <a:gd name="connsiteY100" fmla="*/ 138589 h 4114703"/>
              <a:gd name="connsiteX101" fmla="*/ 4443736 w 5306847"/>
              <a:gd name="connsiteY101" fmla="*/ 322099 h 4114703"/>
              <a:gd name="connsiteX102" fmla="*/ 4371506 w 5306847"/>
              <a:gd name="connsiteY102" fmla="*/ 403295 h 4114703"/>
              <a:gd name="connsiteX103" fmla="*/ 5289989 w 5306847"/>
              <a:gd name="connsiteY103" fmla="*/ 73257 h 4114703"/>
              <a:gd name="connsiteX104" fmla="*/ 5306847 w 5306847"/>
              <a:gd name="connsiteY104" fmla="*/ 129614 h 4114703"/>
              <a:gd name="connsiteX105" fmla="*/ 4722826 w 5306847"/>
              <a:gd name="connsiteY105" fmla="*/ 358107 h 4114703"/>
              <a:gd name="connsiteX106" fmla="*/ 4732656 w 5306847"/>
              <a:gd name="connsiteY106" fmla="*/ 394876 h 4114703"/>
              <a:gd name="connsiteX107" fmla="*/ 5154856 w 5306847"/>
              <a:gd name="connsiteY107" fmla="*/ 369219 h 4114703"/>
              <a:gd name="connsiteX108" fmla="*/ 5086105 w 5306847"/>
              <a:gd name="connsiteY108" fmla="*/ 476601 h 4114703"/>
              <a:gd name="connsiteX109" fmla="*/ 4749699 w 5306847"/>
              <a:gd name="connsiteY109" fmla="*/ 535007 h 4114703"/>
              <a:gd name="connsiteX110" fmla="*/ 5008733 w 5306847"/>
              <a:gd name="connsiteY110" fmla="*/ 672153 h 4114703"/>
              <a:gd name="connsiteX111" fmla="*/ 4655581 w 5306847"/>
              <a:gd name="connsiteY111" fmla="*/ 652691 h 4114703"/>
              <a:gd name="connsiteX112" fmla="*/ 4644466 w 5306847"/>
              <a:gd name="connsiteY112" fmla="*/ 683862 h 4114703"/>
              <a:gd name="connsiteX113" fmla="*/ 4964410 w 5306847"/>
              <a:gd name="connsiteY113" fmla="*/ 830658 h 4114703"/>
              <a:gd name="connsiteX114" fmla="*/ 4658386 w 5306847"/>
              <a:gd name="connsiteY114" fmla="*/ 788605 h 4114703"/>
              <a:gd name="connsiteX115" fmla="*/ 4333885 w 5306847"/>
              <a:gd name="connsiteY115" fmla="*/ 723281 h 4114703"/>
              <a:gd name="connsiteX116" fmla="*/ 4008791 w 5306847"/>
              <a:gd name="connsiteY116" fmla="*/ 732211 h 4114703"/>
              <a:gd name="connsiteX117" fmla="*/ 4598281 w 5306847"/>
              <a:gd name="connsiteY117" fmla="*/ 981875 h 4114703"/>
              <a:gd name="connsiteX118" fmla="*/ 4465159 w 5306847"/>
              <a:gd name="connsiteY118" fmla="*/ 970683 h 4114703"/>
              <a:gd name="connsiteX119" fmla="*/ 3747111 w 5306847"/>
              <a:gd name="connsiteY119" fmla="*/ 785763 h 4114703"/>
              <a:gd name="connsiteX120" fmla="*/ 3529957 w 5306847"/>
              <a:gd name="connsiteY120" fmla="*/ 800574 h 4114703"/>
              <a:gd name="connsiteX121" fmla="*/ 4239375 w 5306847"/>
              <a:gd name="connsiteY121" fmla="*/ 1115034 h 4114703"/>
              <a:gd name="connsiteX122" fmla="*/ 4280974 w 5306847"/>
              <a:gd name="connsiteY122" fmla="*/ 1202039 h 4114703"/>
              <a:gd name="connsiteX123" fmla="*/ 3849984 w 5306847"/>
              <a:gd name="connsiteY123" fmla="*/ 1030627 h 4114703"/>
              <a:gd name="connsiteX124" fmla="*/ 3409429 w 5306847"/>
              <a:gd name="connsiteY124" fmla="*/ 870743 h 4114703"/>
              <a:gd name="connsiteX125" fmla="*/ 3000741 w 5306847"/>
              <a:gd name="connsiteY125" fmla="*/ 841661 h 4114703"/>
              <a:gd name="connsiteX126" fmla="*/ 3001634 w 5306847"/>
              <a:gd name="connsiteY126" fmla="*/ 868350 h 4114703"/>
              <a:gd name="connsiteX127" fmla="*/ 3977926 w 5306847"/>
              <a:gd name="connsiteY127" fmla="*/ 1183583 h 4114703"/>
              <a:gd name="connsiteX128" fmla="*/ 3987416 w 5306847"/>
              <a:gd name="connsiteY128" fmla="*/ 1246207 h 4114703"/>
              <a:gd name="connsiteX129" fmla="*/ 2715015 w 5306847"/>
              <a:gd name="connsiteY129" fmla="*/ 1008947 h 4114703"/>
              <a:gd name="connsiteX130" fmla="*/ 3348065 w 5306847"/>
              <a:gd name="connsiteY130" fmla="*/ 1206626 h 4114703"/>
              <a:gd name="connsiteX131" fmla="*/ 3259910 w 5306847"/>
              <a:gd name="connsiteY131" fmla="*/ 1230747 h 4114703"/>
              <a:gd name="connsiteX132" fmla="*/ 3182468 w 5306847"/>
              <a:gd name="connsiteY132" fmla="*/ 1221624 h 4114703"/>
              <a:gd name="connsiteX133" fmla="*/ 2536035 w 5306847"/>
              <a:gd name="connsiteY133" fmla="*/ 1073823 h 4114703"/>
              <a:gd name="connsiteX134" fmla="*/ 2329567 w 5306847"/>
              <a:gd name="connsiteY134" fmla="*/ 1080109 h 4114703"/>
              <a:gd name="connsiteX135" fmla="*/ 1490638 w 5306847"/>
              <a:gd name="connsiteY135" fmla="*/ 1410800 h 4114703"/>
              <a:gd name="connsiteX136" fmla="*/ 1579656 w 5306847"/>
              <a:gd name="connsiteY136" fmla="*/ 1399406 h 4114703"/>
              <a:gd name="connsiteX137" fmla="*/ 2568862 w 5306847"/>
              <a:gd name="connsiteY137" fmla="*/ 1198528 h 4114703"/>
              <a:gd name="connsiteX138" fmla="*/ 2724042 w 5306847"/>
              <a:gd name="connsiteY138" fmla="*/ 1259695 h 4114703"/>
              <a:gd name="connsiteX139" fmla="*/ 2265993 w 5306847"/>
              <a:gd name="connsiteY139" fmla="*/ 1324555 h 4114703"/>
              <a:gd name="connsiteX140" fmla="*/ 3218786 w 5306847"/>
              <a:gd name="connsiteY140" fmla="*/ 1449876 h 4114703"/>
              <a:gd name="connsiteX141" fmla="*/ 2197564 w 5306847"/>
              <a:gd name="connsiteY141" fmla="*/ 1469480 h 4114703"/>
              <a:gd name="connsiteX142" fmla="*/ 3519100 w 5306847"/>
              <a:gd name="connsiteY142" fmla="*/ 1755212 h 4114703"/>
              <a:gd name="connsiteX143" fmla="*/ 3508692 w 5306847"/>
              <a:gd name="connsiteY143" fmla="*/ 1809348 h 4114703"/>
              <a:gd name="connsiteX144" fmla="*/ 2986339 w 5306847"/>
              <a:gd name="connsiteY144" fmla="*/ 1722848 h 4114703"/>
              <a:gd name="connsiteX145" fmla="*/ 2984790 w 5306847"/>
              <a:gd name="connsiteY145" fmla="*/ 1742491 h 4114703"/>
              <a:gd name="connsiteX146" fmla="*/ 3571283 w 5306847"/>
              <a:gd name="connsiteY146" fmla="*/ 2031955 h 4114703"/>
              <a:gd name="connsiteX147" fmla="*/ 3615118 w 5306847"/>
              <a:gd name="connsiteY147" fmla="*/ 2086291 h 4114703"/>
              <a:gd name="connsiteX148" fmla="*/ 2708513 w 5306847"/>
              <a:gd name="connsiteY148" fmla="*/ 1781688 h 4114703"/>
              <a:gd name="connsiteX149" fmla="*/ 3172418 w 5306847"/>
              <a:gd name="connsiteY149" fmla="*/ 2199742 h 4114703"/>
              <a:gd name="connsiteX150" fmla="*/ 2132197 w 5306847"/>
              <a:gd name="connsiteY150" fmla="*/ 1641209 h 4114703"/>
              <a:gd name="connsiteX151" fmla="*/ 2630167 w 5306847"/>
              <a:gd name="connsiteY151" fmla="*/ 2204145 h 4114703"/>
              <a:gd name="connsiteX152" fmla="*/ 2599847 w 5306847"/>
              <a:gd name="connsiteY152" fmla="*/ 2233140 h 4114703"/>
              <a:gd name="connsiteX153" fmla="*/ 2069682 w 5306847"/>
              <a:gd name="connsiteY153" fmla="*/ 1761346 h 4114703"/>
              <a:gd name="connsiteX154" fmla="*/ 2051614 w 5306847"/>
              <a:gd name="connsiteY154" fmla="*/ 1778826 h 4114703"/>
              <a:gd name="connsiteX155" fmla="*/ 2278737 w 5306847"/>
              <a:gd name="connsiteY155" fmla="*/ 2072065 h 4114703"/>
              <a:gd name="connsiteX156" fmla="*/ 2250256 w 5306847"/>
              <a:gd name="connsiteY156" fmla="*/ 2105001 h 4114703"/>
              <a:gd name="connsiteX157" fmla="*/ 2154719 w 5306847"/>
              <a:gd name="connsiteY157" fmla="*/ 2038687 h 4114703"/>
              <a:gd name="connsiteX158" fmla="*/ 1707849 w 5306847"/>
              <a:gd name="connsiteY158" fmla="*/ 1603352 h 4114703"/>
              <a:gd name="connsiteX159" fmla="*/ 1525666 w 5306847"/>
              <a:gd name="connsiteY159" fmla="*/ 1568923 h 4114703"/>
              <a:gd name="connsiteX160" fmla="*/ 1930439 w 5306847"/>
              <a:gd name="connsiteY160" fmla="*/ 2152124 h 4114703"/>
              <a:gd name="connsiteX161" fmla="*/ 1452634 w 5306847"/>
              <a:gd name="connsiteY161" fmla="*/ 1665318 h 4114703"/>
              <a:gd name="connsiteX162" fmla="*/ 1219821 w 5306847"/>
              <a:gd name="connsiteY162" fmla="*/ 1571963 h 4114703"/>
              <a:gd name="connsiteX163" fmla="*/ 1050195 w 5306847"/>
              <a:gd name="connsiteY163" fmla="*/ 1546914 h 4114703"/>
              <a:gd name="connsiteX164" fmla="*/ 1034486 w 5306847"/>
              <a:gd name="connsiteY164" fmla="*/ 1587574 h 4114703"/>
              <a:gd name="connsiteX165" fmla="*/ 1481611 w 5306847"/>
              <a:gd name="connsiteY165" fmla="*/ 1894459 h 4114703"/>
              <a:gd name="connsiteX166" fmla="*/ 1469161 w 5306847"/>
              <a:gd name="connsiteY166" fmla="*/ 1924278 h 4114703"/>
              <a:gd name="connsiteX167" fmla="*/ 1377537 w 5306847"/>
              <a:gd name="connsiteY167" fmla="*/ 1900183 h 4114703"/>
              <a:gd name="connsiteX168" fmla="*/ 999407 w 5306847"/>
              <a:gd name="connsiteY168" fmla="*/ 1697006 h 4114703"/>
              <a:gd name="connsiteX169" fmla="*/ 805960 w 5306847"/>
              <a:gd name="connsiteY169" fmla="*/ 1643277 h 4114703"/>
              <a:gd name="connsiteX170" fmla="*/ 793467 w 5306847"/>
              <a:gd name="connsiteY170" fmla="*/ 1681164 h 4114703"/>
              <a:gd name="connsiteX171" fmla="*/ 1024949 w 5306847"/>
              <a:gd name="connsiteY171" fmla="*/ 1811845 h 4114703"/>
              <a:gd name="connsiteX172" fmla="*/ 1212262 w 5306847"/>
              <a:gd name="connsiteY172" fmla="*/ 1972065 h 4114703"/>
              <a:gd name="connsiteX173" fmla="*/ 398553 w 5306847"/>
              <a:gd name="connsiteY173" fmla="*/ 1745032 h 4114703"/>
              <a:gd name="connsiteX174" fmla="*/ 824711 w 5306847"/>
              <a:gd name="connsiteY174" fmla="*/ 2090377 h 4114703"/>
              <a:gd name="connsiteX175" fmla="*/ 343018 w 5306847"/>
              <a:gd name="connsiteY175" fmla="*/ 1854143 h 4114703"/>
              <a:gd name="connsiteX176" fmla="*/ 17025 w 5306847"/>
              <a:gd name="connsiteY176" fmla="*/ 1831006 h 4114703"/>
              <a:gd name="connsiteX177" fmla="*/ 0 w 5306847"/>
              <a:gd name="connsiteY177" fmla="*/ 1837998 h 4114703"/>
              <a:gd name="connsiteX178" fmla="*/ 0 w 5306847"/>
              <a:gd name="connsiteY178" fmla="*/ 1569479 h 4114703"/>
              <a:gd name="connsiteX179" fmla="*/ 14353 w 5306847"/>
              <a:gd name="connsiteY179" fmla="*/ 1564248 h 4114703"/>
              <a:gd name="connsiteX180" fmla="*/ 94549 w 5306847"/>
              <a:gd name="connsiteY180" fmla="*/ 1453845 h 4114703"/>
              <a:gd name="connsiteX181" fmla="*/ 303185 w 5306847"/>
              <a:gd name="connsiteY181" fmla="*/ 713266 h 4114703"/>
              <a:gd name="connsiteX182" fmla="*/ 371403 w 5306847"/>
              <a:gd name="connsiteY182" fmla="*/ 807454 h 4114703"/>
              <a:gd name="connsiteX183" fmla="*/ 281093 w 5306847"/>
              <a:gd name="connsiteY183" fmla="*/ 1245667 h 4114703"/>
              <a:gd name="connsiteX184" fmla="*/ 235045 w 5306847"/>
              <a:gd name="connsiteY184" fmla="*/ 1398061 h 4114703"/>
              <a:gd name="connsiteX185" fmla="*/ 503757 w 5306847"/>
              <a:gd name="connsiteY185" fmla="*/ 1085268 h 4114703"/>
              <a:gd name="connsiteX186" fmla="*/ 543798 w 5306847"/>
              <a:gd name="connsiteY186" fmla="*/ 598266 h 4114703"/>
              <a:gd name="connsiteX187" fmla="*/ 585451 w 5306847"/>
              <a:gd name="connsiteY187" fmla="*/ 456397 h 4114703"/>
              <a:gd name="connsiteX188" fmla="*/ 630810 w 5306847"/>
              <a:gd name="connsiteY188" fmla="*/ 833318 h 4114703"/>
              <a:gd name="connsiteX189" fmla="*/ 605863 w 5306847"/>
              <a:gd name="connsiteY189" fmla="*/ 1179852 h 4114703"/>
              <a:gd name="connsiteX190" fmla="*/ 737759 w 5306847"/>
              <a:gd name="connsiteY190" fmla="*/ 1049453 h 4114703"/>
              <a:gd name="connsiteX191" fmla="*/ 860592 w 5306847"/>
              <a:gd name="connsiteY191" fmla="*/ 516272 h 4114703"/>
              <a:gd name="connsiteX192" fmla="*/ 919291 w 5306847"/>
              <a:gd name="connsiteY192" fmla="*/ 335094 h 4114703"/>
              <a:gd name="connsiteX193" fmla="*/ 935687 w 5306847"/>
              <a:gd name="connsiteY193" fmla="*/ 678965 h 4114703"/>
              <a:gd name="connsiteX194" fmla="*/ 843787 w 5306847"/>
              <a:gd name="connsiteY194" fmla="*/ 1045497 h 4114703"/>
              <a:gd name="connsiteX195" fmla="*/ 1055830 w 5306847"/>
              <a:gd name="connsiteY195" fmla="*/ 841497 h 4114703"/>
              <a:gd name="connsiteX196" fmla="*/ 1167925 w 5306847"/>
              <a:gd name="connsiteY196" fmla="*/ 148157 h 4114703"/>
              <a:gd name="connsiteX197" fmla="*/ 1224921 w 5306847"/>
              <a:gd name="connsiteY197" fmla="*/ 16199 h 4114703"/>
              <a:gd name="connsiteX198" fmla="*/ 1192163 w 5306847"/>
              <a:gd name="connsiteY198" fmla="*/ 811235 h 4114703"/>
              <a:gd name="connsiteX199" fmla="*/ 1288968 w 5306847"/>
              <a:gd name="connsiteY199" fmla="*/ 693566 h 4114703"/>
              <a:gd name="connsiteX200" fmla="*/ 1514227 w 5306847"/>
              <a:gd name="connsiteY200" fmla="*/ 173786 h 4114703"/>
              <a:gd name="connsiteX201" fmla="*/ 1591631 w 5306847"/>
              <a:gd name="connsiteY201" fmla="*/ 11535 h 4114703"/>
              <a:gd name="connsiteX202" fmla="*/ 1607996 w 5306847"/>
              <a:gd name="connsiteY202" fmla="*/ 242054 h 4114703"/>
              <a:gd name="connsiteX203" fmla="*/ 1512804 w 5306847"/>
              <a:gd name="connsiteY203" fmla="*/ 486736 h 4114703"/>
              <a:gd name="connsiteX204" fmla="*/ 2008275 w 5306847"/>
              <a:gd name="connsiteY204" fmla="*/ 120194 h 4114703"/>
              <a:gd name="connsiteX205" fmla="*/ 1694687 w 5306847"/>
              <a:gd name="connsiteY205" fmla="*/ 538951 h 4114703"/>
              <a:gd name="connsiteX206" fmla="*/ 1973612 w 5306847"/>
              <a:gd name="connsiteY206" fmla="*/ 427786 h 4114703"/>
              <a:gd name="connsiteX207" fmla="*/ 2252888 w 5306847"/>
              <a:gd name="connsiteY207" fmla="*/ 368128 h 4114703"/>
              <a:gd name="connsiteX208" fmla="*/ 1577384 w 5306847"/>
              <a:gd name="connsiteY208" fmla="*/ 763755 h 4114703"/>
              <a:gd name="connsiteX209" fmla="*/ 2290626 w 5306847"/>
              <a:gd name="connsiteY209" fmla="*/ 581598 h 4114703"/>
              <a:gd name="connsiteX210" fmla="*/ 2361773 w 5306847"/>
              <a:gd name="connsiteY210" fmla="*/ 450651 h 4114703"/>
              <a:gd name="connsiteX211" fmla="*/ 2428281 w 5306847"/>
              <a:gd name="connsiteY211" fmla="*/ 436648 h 4114703"/>
              <a:gd name="connsiteX212" fmla="*/ 2459792 w 5306847"/>
              <a:gd name="connsiteY212" fmla="*/ 496603 h 4114703"/>
              <a:gd name="connsiteX213" fmla="*/ 2342604 w 5306847"/>
              <a:gd name="connsiteY213" fmla="*/ 719236 h 4114703"/>
              <a:gd name="connsiteX214" fmla="*/ 2156442 w 5306847"/>
              <a:gd name="connsiteY214" fmla="*/ 992882 h 4114703"/>
              <a:gd name="connsiteX215" fmla="*/ 2377128 w 5306847"/>
              <a:gd name="connsiteY215" fmla="*/ 855431 h 4114703"/>
              <a:gd name="connsiteX216" fmla="*/ 2657869 w 5306847"/>
              <a:gd name="connsiteY216" fmla="*/ 275977 h 4114703"/>
              <a:gd name="connsiteX217" fmla="*/ 2717845 w 5306847"/>
              <a:gd name="connsiteY217" fmla="*/ 186956 h 4114703"/>
              <a:gd name="connsiteX218" fmla="*/ 2765311 w 5306847"/>
              <a:gd name="connsiteY218" fmla="*/ 317949 h 4114703"/>
              <a:gd name="connsiteX219" fmla="*/ 2594672 w 5306847"/>
              <a:gd name="connsiteY219" fmla="*/ 646600 h 4114703"/>
              <a:gd name="connsiteX220" fmla="*/ 2479362 w 5306847"/>
              <a:gd name="connsiteY220" fmla="*/ 845766 h 4114703"/>
              <a:gd name="connsiteX221" fmla="*/ 2760035 w 5306847"/>
              <a:gd name="connsiteY221" fmla="*/ 696655 h 4114703"/>
              <a:gd name="connsiteX222" fmla="*/ 3075725 w 5306847"/>
              <a:gd name="connsiteY222" fmla="*/ 112019 h 4114703"/>
              <a:gd name="connsiteX223" fmla="*/ 3201798 w 5306847"/>
              <a:gd name="connsiteY223" fmla="*/ 48294 h 4114703"/>
              <a:gd name="connsiteX224" fmla="*/ 2921347 w 5306847"/>
              <a:gd name="connsiteY224" fmla="*/ 651331 h 4114703"/>
              <a:gd name="connsiteX225" fmla="*/ 3060603 w 5306847"/>
              <a:gd name="connsiteY225" fmla="*/ 556032 h 4114703"/>
              <a:gd name="connsiteX226" fmla="*/ 3300399 w 5306847"/>
              <a:gd name="connsiteY226" fmla="*/ 42022 h 411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</a:cxnLst>
            <a:rect l="l" t="t" r="r" b="b"/>
            <a:pathLst>
              <a:path w="5306847" h="4114703">
                <a:moveTo>
                  <a:pt x="1128214" y="3116019"/>
                </a:moveTo>
                <a:cubicBezTo>
                  <a:pt x="1020407" y="3112849"/>
                  <a:pt x="934621" y="3147254"/>
                  <a:pt x="835809" y="3193860"/>
                </a:cubicBezTo>
                <a:cubicBezTo>
                  <a:pt x="991711" y="3275302"/>
                  <a:pt x="1093677" y="3197996"/>
                  <a:pt x="1244658" y="3132653"/>
                </a:cubicBezTo>
                <a:cubicBezTo>
                  <a:pt x="1202531" y="3122307"/>
                  <a:pt x="1164149" y="3117076"/>
                  <a:pt x="1128214" y="3116019"/>
                </a:cubicBezTo>
                <a:close/>
                <a:moveTo>
                  <a:pt x="593382" y="3062082"/>
                </a:moveTo>
                <a:cubicBezTo>
                  <a:pt x="666221" y="3122063"/>
                  <a:pt x="666221" y="3122063"/>
                  <a:pt x="746859" y="3073079"/>
                </a:cubicBezTo>
                <a:cubicBezTo>
                  <a:pt x="685821" y="3068289"/>
                  <a:pt x="639551" y="3064927"/>
                  <a:pt x="593382" y="3062082"/>
                </a:cubicBezTo>
                <a:close/>
                <a:moveTo>
                  <a:pt x="0" y="2705805"/>
                </a:moveTo>
                <a:lnTo>
                  <a:pt x="793045" y="2775067"/>
                </a:lnTo>
                <a:cubicBezTo>
                  <a:pt x="872771" y="2782134"/>
                  <a:pt x="952141" y="2798402"/>
                  <a:pt x="1031840" y="2810847"/>
                </a:cubicBezTo>
                <a:cubicBezTo>
                  <a:pt x="1030016" y="2823558"/>
                  <a:pt x="1028194" y="2836269"/>
                  <a:pt x="1026371" y="2848980"/>
                </a:cubicBezTo>
                <a:cubicBezTo>
                  <a:pt x="704076" y="2836414"/>
                  <a:pt x="381363" y="2824467"/>
                  <a:pt x="59068" y="2811901"/>
                </a:cubicBezTo>
                <a:cubicBezTo>
                  <a:pt x="56312" y="2825330"/>
                  <a:pt x="53039" y="2838860"/>
                  <a:pt x="50283" y="2852290"/>
                </a:cubicBezTo>
                <a:cubicBezTo>
                  <a:pt x="138689" y="2879159"/>
                  <a:pt x="225990" y="2919674"/>
                  <a:pt x="316347" y="2928972"/>
                </a:cubicBezTo>
                <a:cubicBezTo>
                  <a:pt x="568414" y="2955726"/>
                  <a:pt x="822478" y="2976182"/>
                  <a:pt x="1075878" y="2984948"/>
                </a:cubicBezTo>
                <a:cubicBezTo>
                  <a:pt x="1177425" y="2988311"/>
                  <a:pt x="1280417" y="2952174"/>
                  <a:pt x="1383585" y="2941791"/>
                </a:cubicBezTo>
                <a:cubicBezTo>
                  <a:pt x="1419871" y="2937961"/>
                  <a:pt x="1457682" y="2958548"/>
                  <a:pt x="1495153" y="3004988"/>
                </a:cubicBezTo>
                <a:cubicBezTo>
                  <a:pt x="1442322" y="3031375"/>
                  <a:pt x="1389908" y="3057143"/>
                  <a:pt x="1311595" y="3096004"/>
                </a:cubicBezTo>
                <a:cubicBezTo>
                  <a:pt x="1483118" y="3133579"/>
                  <a:pt x="1639406" y="3001661"/>
                  <a:pt x="1793219" y="3146904"/>
                </a:cubicBezTo>
                <a:cubicBezTo>
                  <a:pt x="1595919" y="3178271"/>
                  <a:pt x="1420957" y="3205833"/>
                  <a:pt x="1246095" y="3233913"/>
                </a:cubicBezTo>
                <a:cubicBezTo>
                  <a:pt x="1245393" y="3249629"/>
                  <a:pt x="1244275" y="3265964"/>
                  <a:pt x="1243573" y="3281681"/>
                </a:cubicBezTo>
                <a:cubicBezTo>
                  <a:pt x="1352463" y="3303493"/>
                  <a:pt x="1462717" y="3321280"/>
                  <a:pt x="1569927" y="3348255"/>
                </a:cubicBezTo>
                <a:cubicBezTo>
                  <a:pt x="1677755" y="3375648"/>
                  <a:pt x="1800706" y="3375924"/>
                  <a:pt x="1898220" y="3518678"/>
                </a:cubicBezTo>
                <a:cubicBezTo>
                  <a:pt x="1702261" y="3471349"/>
                  <a:pt x="1541180" y="3432280"/>
                  <a:pt x="1379583" y="3393314"/>
                </a:cubicBezTo>
                <a:cubicBezTo>
                  <a:pt x="1374974" y="3405492"/>
                  <a:pt x="1370464" y="3418188"/>
                  <a:pt x="1365854" y="3430365"/>
                </a:cubicBezTo>
                <a:cubicBezTo>
                  <a:pt x="1540506" y="3542009"/>
                  <a:pt x="1762365" y="3576246"/>
                  <a:pt x="1899877" y="3756354"/>
                </a:cubicBezTo>
                <a:cubicBezTo>
                  <a:pt x="1729844" y="3690553"/>
                  <a:pt x="1560427" y="3625170"/>
                  <a:pt x="1390394" y="3559368"/>
                </a:cubicBezTo>
                <a:cubicBezTo>
                  <a:pt x="1455755" y="3666468"/>
                  <a:pt x="1602337" y="3672359"/>
                  <a:pt x="1652019" y="3834080"/>
                </a:cubicBezTo>
                <a:cubicBezTo>
                  <a:pt x="1517524" y="3768894"/>
                  <a:pt x="1411475" y="3717517"/>
                  <a:pt x="1277598" y="3652747"/>
                </a:cubicBezTo>
                <a:cubicBezTo>
                  <a:pt x="1304152" y="3811443"/>
                  <a:pt x="1438682" y="3929273"/>
                  <a:pt x="1363636" y="4114703"/>
                </a:cubicBezTo>
                <a:cubicBezTo>
                  <a:pt x="1272875" y="3885215"/>
                  <a:pt x="1192331" y="3677917"/>
                  <a:pt x="1003785" y="3536203"/>
                </a:cubicBezTo>
                <a:cubicBezTo>
                  <a:pt x="1048248" y="3668317"/>
                  <a:pt x="1092712" y="3800431"/>
                  <a:pt x="1137175" y="3932544"/>
                </a:cubicBezTo>
                <a:cubicBezTo>
                  <a:pt x="1121949" y="3939802"/>
                  <a:pt x="1107341" y="3947477"/>
                  <a:pt x="1092633" y="3954634"/>
                </a:cubicBezTo>
                <a:cubicBezTo>
                  <a:pt x="1055347" y="3892578"/>
                  <a:pt x="1016610" y="3831341"/>
                  <a:pt x="981708" y="3767746"/>
                </a:cubicBezTo>
                <a:cubicBezTo>
                  <a:pt x="925311" y="3665351"/>
                  <a:pt x="872750" y="3560598"/>
                  <a:pt x="816353" y="3458203"/>
                </a:cubicBezTo>
                <a:cubicBezTo>
                  <a:pt x="777054" y="3385793"/>
                  <a:pt x="717247" y="3343158"/>
                  <a:pt x="612237" y="3330261"/>
                </a:cubicBezTo>
                <a:cubicBezTo>
                  <a:pt x="672664" y="3492043"/>
                  <a:pt x="727487" y="3638798"/>
                  <a:pt x="782209" y="3785035"/>
                </a:cubicBezTo>
                <a:cubicBezTo>
                  <a:pt x="572042" y="3628721"/>
                  <a:pt x="552638" y="3346680"/>
                  <a:pt x="359536" y="3187049"/>
                </a:cubicBezTo>
                <a:cubicBezTo>
                  <a:pt x="345345" y="3194105"/>
                  <a:pt x="331052" y="3200644"/>
                  <a:pt x="316861" y="3207700"/>
                </a:cubicBezTo>
                <a:cubicBezTo>
                  <a:pt x="384388" y="3394965"/>
                  <a:pt x="452015" y="3582747"/>
                  <a:pt x="519543" y="3770012"/>
                </a:cubicBezTo>
                <a:cubicBezTo>
                  <a:pt x="317129" y="3592849"/>
                  <a:pt x="270637" y="3334341"/>
                  <a:pt x="119870" y="3080521"/>
                </a:cubicBezTo>
                <a:cubicBezTo>
                  <a:pt x="133778" y="3306683"/>
                  <a:pt x="144807" y="3490424"/>
                  <a:pt x="155937" y="3674683"/>
                </a:cubicBezTo>
                <a:cubicBezTo>
                  <a:pt x="79119" y="3565244"/>
                  <a:pt x="60423" y="3440074"/>
                  <a:pt x="39600" y="3316729"/>
                </a:cubicBezTo>
                <a:lnTo>
                  <a:pt x="0" y="3138695"/>
                </a:lnTo>
                <a:close/>
                <a:moveTo>
                  <a:pt x="0" y="2448197"/>
                </a:moveTo>
                <a:lnTo>
                  <a:pt x="55485" y="2448349"/>
                </a:lnTo>
                <a:cubicBezTo>
                  <a:pt x="79143" y="2448585"/>
                  <a:pt x="102949" y="2460612"/>
                  <a:pt x="127415" y="2484330"/>
                </a:cubicBezTo>
                <a:cubicBezTo>
                  <a:pt x="96804" y="2492161"/>
                  <a:pt x="66039" y="2498292"/>
                  <a:pt x="35102" y="2503119"/>
                </a:cubicBezTo>
                <a:lnTo>
                  <a:pt x="0" y="2507241"/>
                </a:lnTo>
                <a:close/>
                <a:moveTo>
                  <a:pt x="0" y="1951810"/>
                </a:moveTo>
                <a:lnTo>
                  <a:pt x="65069" y="1993449"/>
                </a:lnTo>
                <a:cubicBezTo>
                  <a:pt x="234655" y="2093527"/>
                  <a:pt x="417878" y="2161264"/>
                  <a:pt x="541335" y="2322212"/>
                </a:cubicBezTo>
                <a:cubicBezTo>
                  <a:pt x="393021" y="2252189"/>
                  <a:pt x="244921" y="2180513"/>
                  <a:pt x="95359" y="2112344"/>
                </a:cubicBezTo>
                <a:lnTo>
                  <a:pt x="0" y="2070199"/>
                </a:lnTo>
                <a:close/>
                <a:moveTo>
                  <a:pt x="1493216" y="1252887"/>
                </a:moveTo>
                <a:cubicBezTo>
                  <a:pt x="1220896" y="1246187"/>
                  <a:pt x="976054" y="1320104"/>
                  <a:pt x="774195" y="1512992"/>
                </a:cubicBezTo>
                <a:cubicBezTo>
                  <a:pt x="1013835" y="1426118"/>
                  <a:pt x="1253575" y="1339762"/>
                  <a:pt x="1493216" y="1252887"/>
                </a:cubicBezTo>
                <a:close/>
                <a:moveTo>
                  <a:pt x="76255" y="1097450"/>
                </a:moveTo>
                <a:cubicBezTo>
                  <a:pt x="86992" y="1188574"/>
                  <a:pt x="64019" y="1269865"/>
                  <a:pt x="33618" y="1349175"/>
                </a:cubicBezTo>
                <a:lnTo>
                  <a:pt x="0" y="1432332"/>
                </a:lnTo>
                <a:lnTo>
                  <a:pt x="0" y="1189112"/>
                </a:lnTo>
                <a:close/>
                <a:moveTo>
                  <a:pt x="2029776" y="932082"/>
                </a:moveTo>
                <a:cubicBezTo>
                  <a:pt x="1883920" y="965807"/>
                  <a:pt x="1753992" y="995897"/>
                  <a:pt x="1584547" y="1035281"/>
                </a:cubicBezTo>
                <a:cubicBezTo>
                  <a:pt x="1704917" y="1074740"/>
                  <a:pt x="1779707" y="1117150"/>
                  <a:pt x="1855741" y="1119025"/>
                </a:cubicBezTo>
                <a:cubicBezTo>
                  <a:pt x="1949029" y="1121307"/>
                  <a:pt x="2015358" y="1062211"/>
                  <a:pt x="2029776" y="932082"/>
                </a:cubicBezTo>
                <a:close/>
                <a:moveTo>
                  <a:pt x="2172757" y="756549"/>
                </a:moveTo>
                <a:cubicBezTo>
                  <a:pt x="1970568" y="754483"/>
                  <a:pt x="1576148" y="862311"/>
                  <a:pt x="1449360" y="944440"/>
                </a:cubicBezTo>
                <a:cubicBezTo>
                  <a:pt x="1454818" y="947677"/>
                  <a:pt x="1460264" y="953603"/>
                  <a:pt x="1465019" y="953215"/>
                </a:cubicBezTo>
                <a:cubicBezTo>
                  <a:pt x="1681267" y="933746"/>
                  <a:pt x="1879501" y="802270"/>
                  <a:pt x="2108011" y="848645"/>
                </a:cubicBezTo>
                <a:cubicBezTo>
                  <a:pt x="2119676" y="850676"/>
                  <a:pt x="2142252" y="801159"/>
                  <a:pt x="2172757" y="756549"/>
                </a:cubicBezTo>
                <a:close/>
                <a:moveTo>
                  <a:pt x="4252658" y="150792"/>
                </a:moveTo>
                <a:cubicBezTo>
                  <a:pt x="4149128" y="250428"/>
                  <a:pt x="4046016" y="349445"/>
                  <a:pt x="3931686" y="459776"/>
                </a:cubicBezTo>
                <a:cubicBezTo>
                  <a:pt x="4064182" y="511921"/>
                  <a:pt x="4082927" y="404053"/>
                  <a:pt x="4132278" y="351481"/>
                </a:cubicBezTo>
                <a:cubicBezTo>
                  <a:pt x="4184746" y="295617"/>
                  <a:pt x="4233306" y="236214"/>
                  <a:pt x="4283202" y="178164"/>
                </a:cubicBezTo>
                <a:cubicBezTo>
                  <a:pt x="4272815" y="168900"/>
                  <a:pt x="4263045" y="160055"/>
                  <a:pt x="4252658" y="150792"/>
                </a:cubicBezTo>
                <a:close/>
                <a:moveTo>
                  <a:pt x="3325439" y="0"/>
                </a:moveTo>
                <a:lnTo>
                  <a:pt x="3418746" y="0"/>
                </a:lnTo>
                <a:lnTo>
                  <a:pt x="3419677" y="8956"/>
                </a:lnTo>
                <a:cubicBezTo>
                  <a:pt x="3407198" y="112089"/>
                  <a:pt x="3333136" y="193875"/>
                  <a:pt x="3293135" y="286266"/>
                </a:cubicBezTo>
                <a:cubicBezTo>
                  <a:pt x="3239068" y="411208"/>
                  <a:pt x="3176956" y="533415"/>
                  <a:pt x="3118350" y="657091"/>
                </a:cubicBezTo>
                <a:cubicBezTo>
                  <a:pt x="3259221" y="708146"/>
                  <a:pt x="3272278" y="700772"/>
                  <a:pt x="3329162" y="590326"/>
                </a:cubicBezTo>
                <a:cubicBezTo>
                  <a:pt x="3429991" y="393974"/>
                  <a:pt x="3533709" y="198674"/>
                  <a:pt x="3639279" y="4623"/>
                </a:cubicBezTo>
                <a:lnTo>
                  <a:pt x="3642347" y="0"/>
                </a:lnTo>
                <a:lnTo>
                  <a:pt x="3767243" y="0"/>
                </a:lnTo>
                <a:lnTo>
                  <a:pt x="3613382" y="253431"/>
                </a:lnTo>
                <a:cubicBezTo>
                  <a:pt x="3548391" y="360484"/>
                  <a:pt x="3483856" y="466776"/>
                  <a:pt x="3417993" y="575207"/>
                </a:cubicBezTo>
                <a:cubicBezTo>
                  <a:pt x="3606999" y="608847"/>
                  <a:pt x="3625945" y="601403"/>
                  <a:pt x="3686405" y="478980"/>
                </a:cubicBezTo>
                <a:cubicBezTo>
                  <a:pt x="3746865" y="356556"/>
                  <a:pt x="3795788" y="227242"/>
                  <a:pt x="3866549" y="110874"/>
                </a:cubicBezTo>
                <a:lnTo>
                  <a:pt x="3929931" y="0"/>
                </a:lnTo>
                <a:lnTo>
                  <a:pt x="4126959" y="0"/>
                </a:lnTo>
                <a:lnTo>
                  <a:pt x="4117244" y="13877"/>
                </a:lnTo>
                <a:cubicBezTo>
                  <a:pt x="4088992" y="57697"/>
                  <a:pt x="4063180" y="103679"/>
                  <a:pt x="4042900" y="153958"/>
                </a:cubicBezTo>
                <a:cubicBezTo>
                  <a:pt x="4165646" y="133859"/>
                  <a:pt x="4232472" y="-80058"/>
                  <a:pt x="4386860" y="73668"/>
                </a:cubicBezTo>
                <a:lnTo>
                  <a:pt x="4454900" y="0"/>
                </a:lnTo>
                <a:lnTo>
                  <a:pt x="4550359" y="0"/>
                </a:lnTo>
                <a:lnTo>
                  <a:pt x="4527388" y="31847"/>
                </a:lnTo>
                <a:cubicBezTo>
                  <a:pt x="4475179" y="97331"/>
                  <a:pt x="4414739" y="156356"/>
                  <a:pt x="4376382" y="240637"/>
                </a:cubicBezTo>
                <a:cubicBezTo>
                  <a:pt x="4472143" y="164539"/>
                  <a:pt x="4566568" y="87088"/>
                  <a:pt x="4663766" y="12858"/>
                </a:cubicBezTo>
                <a:lnTo>
                  <a:pt x="4679372" y="0"/>
                </a:lnTo>
                <a:lnTo>
                  <a:pt x="4869273" y="0"/>
                </a:lnTo>
                <a:lnTo>
                  <a:pt x="4683376" y="138589"/>
                </a:lnTo>
                <a:cubicBezTo>
                  <a:pt x="4603308" y="199482"/>
                  <a:pt x="4523612" y="260907"/>
                  <a:pt x="4443736" y="322099"/>
                </a:cubicBezTo>
                <a:cubicBezTo>
                  <a:pt x="4423613" y="337293"/>
                  <a:pt x="4409754" y="359865"/>
                  <a:pt x="4371506" y="403295"/>
                </a:cubicBezTo>
                <a:cubicBezTo>
                  <a:pt x="4705179" y="314259"/>
                  <a:pt x="4963400" y="71734"/>
                  <a:pt x="5289989" y="73257"/>
                </a:cubicBezTo>
                <a:cubicBezTo>
                  <a:pt x="5295781" y="92010"/>
                  <a:pt x="5301056" y="110862"/>
                  <a:pt x="5306847" y="129614"/>
                </a:cubicBezTo>
                <a:cubicBezTo>
                  <a:pt x="5111795" y="205673"/>
                  <a:pt x="4917360" y="282148"/>
                  <a:pt x="4722826" y="358107"/>
                </a:cubicBezTo>
                <a:cubicBezTo>
                  <a:pt x="4725758" y="370429"/>
                  <a:pt x="4729207" y="382653"/>
                  <a:pt x="4732656" y="394876"/>
                </a:cubicBezTo>
                <a:cubicBezTo>
                  <a:pt x="4874768" y="386056"/>
                  <a:pt x="5016981" y="377753"/>
                  <a:pt x="5154856" y="369219"/>
                </a:cubicBezTo>
                <a:cubicBezTo>
                  <a:pt x="5172895" y="456506"/>
                  <a:pt x="5142444" y="471022"/>
                  <a:pt x="5086105" y="476601"/>
                </a:cubicBezTo>
                <a:cubicBezTo>
                  <a:pt x="4973843" y="487140"/>
                  <a:pt x="4855128" y="467236"/>
                  <a:pt x="4749699" y="535007"/>
                </a:cubicBezTo>
                <a:cubicBezTo>
                  <a:pt x="4818316" y="611925"/>
                  <a:pt x="4965226" y="495261"/>
                  <a:pt x="5008733" y="672153"/>
                </a:cubicBezTo>
                <a:cubicBezTo>
                  <a:pt x="4879619" y="665016"/>
                  <a:pt x="4767341" y="658904"/>
                  <a:pt x="4655581" y="652691"/>
                </a:cubicBezTo>
                <a:cubicBezTo>
                  <a:pt x="4651703" y="663115"/>
                  <a:pt x="4648343" y="673438"/>
                  <a:pt x="4644466" y="683862"/>
                </a:cubicBezTo>
                <a:cubicBezTo>
                  <a:pt x="4742284" y="728780"/>
                  <a:pt x="4840720" y="774115"/>
                  <a:pt x="4964410" y="830658"/>
                </a:cubicBezTo>
                <a:cubicBezTo>
                  <a:pt x="4825152" y="906616"/>
                  <a:pt x="4748385" y="807106"/>
                  <a:pt x="4658386" y="788605"/>
                </a:cubicBezTo>
                <a:cubicBezTo>
                  <a:pt x="4550430" y="766073"/>
                  <a:pt x="4443019" y="738062"/>
                  <a:pt x="4333885" y="723281"/>
                </a:cubicBezTo>
                <a:cubicBezTo>
                  <a:pt x="4235282" y="710213"/>
                  <a:pt x="4133400" y="671995"/>
                  <a:pt x="4008791" y="732211"/>
                </a:cubicBezTo>
                <a:cubicBezTo>
                  <a:pt x="4212201" y="837191"/>
                  <a:pt x="4433679" y="825299"/>
                  <a:pt x="4598281" y="981875"/>
                </a:cubicBezTo>
                <a:cubicBezTo>
                  <a:pt x="4554179" y="978629"/>
                  <a:pt x="4507982" y="981161"/>
                  <a:pt x="4465159" y="970683"/>
                </a:cubicBezTo>
                <a:cubicBezTo>
                  <a:pt x="4225455" y="910902"/>
                  <a:pt x="3986498" y="846679"/>
                  <a:pt x="3747111" y="785763"/>
                </a:cubicBezTo>
                <a:cubicBezTo>
                  <a:pt x="3674263" y="767152"/>
                  <a:pt x="3598698" y="734563"/>
                  <a:pt x="3529957" y="800574"/>
                </a:cubicBezTo>
                <a:cubicBezTo>
                  <a:pt x="3767152" y="905433"/>
                  <a:pt x="4004046" y="1008738"/>
                  <a:pt x="4239375" y="1115034"/>
                </a:cubicBezTo>
                <a:cubicBezTo>
                  <a:pt x="4251744" y="1120688"/>
                  <a:pt x="4255022" y="1145839"/>
                  <a:pt x="4280974" y="1202039"/>
                </a:cubicBezTo>
                <a:cubicBezTo>
                  <a:pt x="4115795" y="1136369"/>
                  <a:pt x="3983414" y="1082053"/>
                  <a:pt x="3849984" y="1030627"/>
                </a:cubicBezTo>
                <a:cubicBezTo>
                  <a:pt x="3703769" y="974163"/>
                  <a:pt x="3560511" y="905307"/>
                  <a:pt x="3409429" y="870743"/>
                </a:cubicBezTo>
                <a:cubicBezTo>
                  <a:pt x="3277956" y="840425"/>
                  <a:pt x="3137597" y="849979"/>
                  <a:pt x="3000741" y="841661"/>
                </a:cubicBezTo>
                <a:cubicBezTo>
                  <a:pt x="3000583" y="851899"/>
                  <a:pt x="3001045" y="862555"/>
                  <a:pt x="3001634" y="868350"/>
                </a:cubicBezTo>
                <a:cubicBezTo>
                  <a:pt x="3327376" y="973188"/>
                  <a:pt x="3653018" y="1077509"/>
                  <a:pt x="3977926" y="1183583"/>
                </a:cubicBezTo>
                <a:cubicBezTo>
                  <a:pt x="3983083" y="1185267"/>
                  <a:pt x="3981736" y="1205944"/>
                  <a:pt x="3987416" y="1246207"/>
                </a:cubicBezTo>
                <a:cubicBezTo>
                  <a:pt x="3562053" y="1145154"/>
                  <a:pt x="3161932" y="958607"/>
                  <a:pt x="2715015" y="1008947"/>
                </a:cubicBezTo>
                <a:cubicBezTo>
                  <a:pt x="2913892" y="1071290"/>
                  <a:pt x="3112670" y="1133115"/>
                  <a:pt x="3348065" y="1206626"/>
                </a:cubicBezTo>
                <a:cubicBezTo>
                  <a:pt x="3297258" y="1221338"/>
                  <a:pt x="3278613" y="1230335"/>
                  <a:pt x="3259910" y="1230747"/>
                </a:cubicBezTo>
                <a:cubicBezTo>
                  <a:pt x="3234183" y="1230912"/>
                  <a:pt x="3207751" y="1227454"/>
                  <a:pt x="3182468" y="1221624"/>
                </a:cubicBezTo>
                <a:cubicBezTo>
                  <a:pt x="2967301" y="1172117"/>
                  <a:pt x="2752780" y="1117650"/>
                  <a:pt x="2536035" y="1073823"/>
                </a:cubicBezTo>
                <a:cubicBezTo>
                  <a:pt x="2469667" y="1060936"/>
                  <a:pt x="2391980" y="1058844"/>
                  <a:pt x="2329567" y="1080109"/>
                </a:cubicBezTo>
                <a:cubicBezTo>
                  <a:pt x="2046689" y="1176463"/>
                  <a:pt x="1767377" y="1282868"/>
                  <a:pt x="1490638" y="1410800"/>
                </a:cubicBezTo>
                <a:cubicBezTo>
                  <a:pt x="1520617" y="1407659"/>
                  <a:pt x="1553455" y="1410945"/>
                  <a:pt x="1579656" y="1399406"/>
                </a:cubicBezTo>
                <a:cubicBezTo>
                  <a:pt x="1895696" y="1263834"/>
                  <a:pt x="2231071" y="1224969"/>
                  <a:pt x="2568862" y="1198528"/>
                </a:cubicBezTo>
                <a:cubicBezTo>
                  <a:pt x="2620130" y="1194472"/>
                  <a:pt x="2673542" y="1215249"/>
                  <a:pt x="2724042" y="1259695"/>
                </a:cubicBezTo>
                <a:cubicBezTo>
                  <a:pt x="2571530" y="1281281"/>
                  <a:pt x="2418503" y="1302968"/>
                  <a:pt x="2265993" y="1324555"/>
                </a:cubicBezTo>
                <a:cubicBezTo>
                  <a:pt x="2569176" y="1396172"/>
                  <a:pt x="2881348" y="1329044"/>
                  <a:pt x="3218786" y="1449876"/>
                </a:cubicBezTo>
                <a:cubicBezTo>
                  <a:pt x="2848240" y="1456896"/>
                  <a:pt x="2523160" y="1463138"/>
                  <a:pt x="2197564" y="1469480"/>
                </a:cubicBezTo>
                <a:cubicBezTo>
                  <a:pt x="2634364" y="1596247"/>
                  <a:pt x="3093386" y="1602651"/>
                  <a:pt x="3519100" y="1755212"/>
                </a:cubicBezTo>
                <a:cubicBezTo>
                  <a:pt x="3515698" y="1773602"/>
                  <a:pt x="3512195" y="1791475"/>
                  <a:pt x="3508692" y="1809348"/>
                </a:cubicBezTo>
                <a:cubicBezTo>
                  <a:pt x="3334541" y="1780341"/>
                  <a:pt x="3160491" y="1751854"/>
                  <a:pt x="2986339" y="1722848"/>
                </a:cubicBezTo>
                <a:cubicBezTo>
                  <a:pt x="2985995" y="1729362"/>
                  <a:pt x="2985134" y="1735976"/>
                  <a:pt x="2984790" y="1742491"/>
                </a:cubicBezTo>
                <a:cubicBezTo>
                  <a:pt x="3180599" y="1838739"/>
                  <a:pt x="3376308" y="1934470"/>
                  <a:pt x="3571283" y="2031955"/>
                </a:cubicBezTo>
                <a:cubicBezTo>
                  <a:pt x="3590246" y="2041162"/>
                  <a:pt x="3604298" y="2060996"/>
                  <a:pt x="3615118" y="2086291"/>
                </a:cubicBezTo>
                <a:cubicBezTo>
                  <a:pt x="3315979" y="1971984"/>
                  <a:pt x="3021953" y="1848086"/>
                  <a:pt x="2708513" y="1781688"/>
                </a:cubicBezTo>
                <a:cubicBezTo>
                  <a:pt x="2851625" y="1938142"/>
                  <a:pt x="3056208" y="2016031"/>
                  <a:pt x="3172418" y="2199742"/>
                </a:cubicBezTo>
                <a:cubicBezTo>
                  <a:pt x="2837500" y="2011804"/>
                  <a:pt x="2530831" y="1775932"/>
                  <a:pt x="2132197" y="1641209"/>
                </a:cubicBezTo>
                <a:cubicBezTo>
                  <a:pt x="2297210" y="1857876"/>
                  <a:pt x="2515461" y="1989518"/>
                  <a:pt x="2630167" y="2204145"/>
                </a:cubicBezTo>
                <a:cubicBezTo>
                  <a:pt x="2620199" y="2213603"/>
                  <a:pt x="2609815" y="2223681"/>
                  <a:pt x="2599847" y="2233140"/>
                </a:cubicBezTo>
                <a:cubicBezTo>
                  <a:pt x="2423365" y="2076186"/>
                  <a:pt x="2246266" y="1918816"/>
                  <a:pt x="2069682" y="1761346"/>
                </a:cubicBezTo>
                <a:cubicBezTo>
                  <a:pt x="2063866" y="1767312"/>
                  <a:pt x="2057531" y="1773378"/>
                  <a:pt x="2051614" y="1778826"/>
                </a:cubicBezTo>
                <a:cubicBezTo>
                  <a:pt x="2127561" y="1876885"/>
                  <a:pt x="2202890" y="1974525"/>
                  <a:pt x="2278737" y="2072065"/>
                </a:cubicBezTo>
                <a:cubicBezTo>
                  <a:pt x="2269071" y="2083077"/>
                  <a:pt x="2259922" y="2093989"/>
                  <a:pt x="2250256" y="2105001"/>
                </a:cubicBezTo>
                <a:cubicBezTo>
                  <a:pt x="2218132" y="2083308"/>
                  <a:pt x="2182376" y="2065008"/>
                  <a:pt x="2154719" y="2038687"/>
                </a:cubicBezTo>
                <a:cubicBezTo>
                  <a:pt x="2004929" y="1894811"/>
                  <a:pt x="1856806" y="1748464"/>
                  <a:pt x="1707849" y="1603352"/>
                </a:cubicBezTo>
                <a:cubicBezTo>
                  <a:pt x="1660151" y="1556751"/>
                  <a:pt x="1608475" y="1520056"/>
                  <a:pt x="1525666" y="1568923"/>
                </a:cubicBezTo>
                <a:cubicBezTo>
                  <a:pt x="1644305" y="1762370"/>
                  <a:pt x="1861291" y="1879215"/>
                  <a:pt x="1930439" y="2152124"/>
                </a:cubicBezTo>
                <a:cubicBezTo>
                  <a:pt x="1749961" y="1969085"/>
                  <a:pt x="1599063" y="1819516"/>
                  <a:pt x="1452634" y="1665318"/>
                </a:cubicBezTo>
                <a:cubicBezTo>
                  <a:pt x="1387177" y="1596381"/>
                  <a:pt x="1332323" y="1535053"/>
                  <a:pt x="1219821" y="1571963"/>
                </a:cubicBezTo>
                <a:cubicBezTo>
                  <a:pt x="1171385" y="1587826"/>
                  <a:pt x="1107384" y="1556750"/>
                  <a:pt x="1050195" y="1546914"/>
                </a:cubicBezTo>
                <a:cubicBezTo>
                  <a:pt x="1044753" y="1560328"/>
                  <a:pt x="1039928" y="1574160"/>
                  <a:pt x="1034486" y="1587574"/>
                </a:cubicBezTo>
                <a:cubicBezTo>
                  <a:pt x="1183149" y="1689764"/>
                  <a:pt x="1332431" y="1792370"/>
                  <a:pt x="1481611" y="1894459"/>
                </a:cubicBezTo>
                <a:cubicBezTo>
                  <a:pt x="1477633" y="1904365"/>
                  <a:pt x="1473139" y="1914372"/>
                  <a:pt x="1469161" y="1924278"/>
                </a:cubicBezTo>
                <a:cubicBezTo>
                  <a:pt x="1438720" y="1916764"/>
                  <a:pt x="1405048" y="1914714"/>
                  <a:pt x="1377537" y="1900183"/>
                </a:cubicBezTo>
                <a:cubicBezTo>
                  <a:pt x="1250800" y="1833487"/>
                  <a:pt x="1128026" y="1759575"/>
                  <a:pt x="999407" y="1697006"/>
                </a:cubicBezTo>
                <a:cubicBezTo>
                  <a:pt x="940148" y="1668231"/>
                  <a:pt x="870548" y="1660808"/>
                  <a:pt x="805960" y="1643277"/>
                </a:cubicBezTo>
                <a:cubicBezTo>
                  <a:pt x="801451" y="1655973"/>
                  <a:pt x="797459" y="1668568"/>
                  <a:pt x="793467" y="1681164"/>
                </a:cubicBezTo>
                <a:cubicBezTo>
                  <a:pt x="870528" y="1724206"/>
                  <a:pt x="949771" y="1764676"/>
                  <a:pt x="1024949" y="1811845"/>
                </a:cubicBezTo>
                <a:cubicBezTo>
                  <a:pt x="1093334" y="1854426"/>
                  <a:pt x="1157236" y="1904325"/>
                  <a:pt x="1212262" y="1972065"/>
                </a:cubicBezTo>
                <a:cubicBezTo>
                  <a:pt x="950723" y="1899338"/>
                  <a:pt x="731111" y="1691672"/>
                  <a:pt x="398553" y="1745032"/>
                </a:cubicBezTo>
                <a:cubicBezTo>
                  <a:pt x="563711" y="1874101"/>
                  <a:pt x="735352" y="1928845"/>
                  <a:pt x="824711" y="2090377"/>
                </a:cubicBezTo>
                <a:cubicBezTo>
                  <a:pt x="664042" y="2012011"/>
                  <a:pt x="501706" y="1936118"/>
                  <a:pt x="343018" y="1854143"/>
                </a:cubicBezTo>
                <a:cubicBezTo>
                  <a:pt x="232967" y="1797366"/>
                  <a:pt x="128499" y="1795713"/>
                  <a:pt x="17025" y="1831006"/>
                </a:cubicBezTo>
                <a:lnTo>
                  <a:pt x="0" y="1837998"/>
                </a:lnTo>
                <a:lnTo>
                  <a:pt x="0" y="1569479"/>
                </a:lnTo>
                <a:lnTo>
                  <a:pt x="14353" y="1564248"/>
                </a:lnTo>
                <a:cubicBezTo>
                  <a:pt x="65704" y="1543060"/>
                  <a:pt x="73561" y="1526020"/>
                  <a:pt x="94549" y="1453845"/>
                </a:cubicBezTo>
                <a:cubicBezTo>
                  <a:pt x="165450" y="1211199"/>
                  <a:pt x="231811" y="967286"/>
                  <a:pt x="303185" y="713266"/>
                </a:cubicBezTo>
                <a:cubicBezTo>
                  <a:pt x="363588" y="700988"/>
                  <a:pt x="379612" y="758581"/>
                  <a:pt x="371403" y="807454"/>
                </a:cubicBezTo>
                <a:cubicBezTo>
                  <a:pt x="347391" y="954490"/>
                  <a:pt x="313466" y="1100229"/>
                  <a:pt x="281093" y="1245667"/>
                </a:cubicBezTo>
                <a:cubicBezTo>
                  <a:pt x="270297" y="1295043"/>
                  <a:pt x="252074" y="1342102"/>
                  <a:pt x="235045" y="1398061"/>
                </a:cubicBezTo>
                <a:cubicBezTo>
                  <a:pt x="422030" y="1363327"/>
                  <a:pt x="499846" y="1261168"/>
                  <a:pt x="503757" y="1085268"/>
                </a:cubicBezTo>
                <a:cubicBezTo>
                  <a:pt x="507600" y="922811"/>
                  <a:pt x="527558" y="760445"/>
                  <a:pt x="543798" y="598266"/>
                </a:cubicBezTo>
                <a:cubicBezTo>
                  <a:pt x="547928" y="558781"/>
                  <a:pt x="566210" y="520307"/>
                  <a:pt x="585451" y="456397"/>
                </a:cubicBezTo>
                <a:cubicBezTo>
                  <a:pt x="691570" y="593718"/>
                  <a:pt x="634414" y="716573"/>
                  <a:pt x="630810" y="833318"/>
                </a:cubicBezTo>
                <a:cubicBezTo>
                  <a:pt x="626904" y="948510"/>
                  <a:pt x="614840" y="1063138"/>
                  <a:pt x="605863" y="1179852"/>
                </a:cubicBezTo>
                <a:cubicBezTo>
                  <a:pt x="710325" y="1178888"/>
                  <a:pt x="723374" y="1113495"/>
                  <a:pt x="737759" y="1049453"/>
                </a:cubicBezTo>
                <a:cubicBezTo>
                  <a:pt x="778358" y="871793"/>
                  <a:pt x="818340" y="693716"/>
                  <a:pt x="860592" y="516272"/>
                </a:cubicBezTo>
                <a:cubicBezTo>
                  <a:pt x="873370" y="463288"/>
                  <a:pt x="894091" y="412520"/>
                  <a:pt x="919291" y="335094"/>
                </a:cubicBezTo>
                <a:cubicBezTo>
                  <a:pt x="1046915" y="469847"/>
                  <a:pt x="949233" y="577479"/>
                  <a:pt x="935687" y="678965"/>
                </a:cubicBezTo>
                <a:cubicBezTo>
                  <a:pt x="921251" y="792442"/>
                  <a:pt x="881417" y="902260"/>
                  <a:pt x="843787" y="1045497"/>
                </a:cubicBezTo>
                <a:cubicBezTo>
                  <a:pt x="974086" y="1003516"/>
                  <a:pt x="1038951" y="947928"/>
                  <a:pt x="1055830" y="841497"/>
                </a:cubicBezTo>
                <a:cubicBezTo>
                  <a:pt x="1092988" y="610244"/>
                  <a:pt x="1129631" y="379092"/>
                  <a:pt x="1167925" y="148157"/>
                </a:cubicBezTo>
                <a:cubicBezTo>
                  <a:pt x="1175704" y="102592"/>
                  <a:pt x="1191126" y="57688"/>
                  <a:pt x="1224921" y="16199"/>
                </a:cubicBezTo>
                <a:cubicBezTo>
                  <a:pt x="1343641" y="273562"/>
                  <a:pt x="1211458" y="518449"/>
                  <a:pt x="1192163" y="811235"/>
                </a:cubicBezTo>
                <a:cubicBezTo>
                  <a:pt x="1240925" y="752868"/>
                  <a:pt x="1274018" y="727094"/>
                  <a:pt x="1288968" y="693566"/>
                </a:cubicBezTo>
                <a:cubicBezTo>
                  <a:pt x="1366529" y="521078"/>
                  <a:pt x="1438934" y="346907"/>
                  <a:pt x="1514227" y="173786"/>
                </a:cubicBezTo>
                <a:cubicBezTo>
                  <a:pt x="1536499" y="122717"/>
                  <a:pt x="1562277" y="73114"/>
                  <a:pt x="1591631" y="11535"/>
                </a:cubicBezTo>
                <a:cubicBezTo>
                  <a:pt x="1715369" y="98692"/>
                  <a:pt x="1626331" y="173484"/>
                  <a:pt x="1607996" y="242054"/>
                </a:cubicBezTo>
                <a:cubicBezTo>
                  <a:pt x="1588714" y="314031"/>
                  <a:pt x="1554578" y="381375"/>
                  <a:pt x="1512804" y="486736"/>
                </a:cubicBezTo>
                <a:cubicBezTo>
                  <a:pt x="1699705" y="368746"/>
                  <a:pt x="1809116" y="211019"/>
                  <a:pt x="2008275" y="120194"/>
                </a:cubicBezTo>
                <a:cubicBezTo>
                  <a:pt x="1975712" y="341957"/>
                  <a:pt x="1748143" y="352883"/>
                  <a:pt x="1694687" y="538951"/>
                </a:cubicBezTo>
                <a:cubicBezTo>
                  <a:pt x="1798124" y="496818"/>
                  <a:pt x="1883072" y="453444"/>
                  <a:pt x="1973612" y="427786"/>
                </a:cubicBezTo>
                <a:cubicBezTo>
                  <a:pt x="2058046" y="403853"/>
                  <a:pt x="2121251" y="290029"/>
                  <a:pt x="2252888" y="368128"/>
                </a:cubicBezTo>
                <a:cubicBezTo>
                  <a:pt x="2060756" y="577929"/>
                  <a:pt x="1763959" y="569540"/>
                  <a:pt x="1577384" y="763755"/>
                </a:cubicBezTo>
                <a:cubicBezTo>
                  <a:pt x="1813063" y="703438"/>
                  <a:pt x="2048326" y="643739"/>
                  <a:pt x="2290626" y="581598"/>
                </a:cubicBezTo>
                <a:cubicBezTo>
                  <a:pt x="2311708" y="540968"/>
                  <a:pt x="2331799" y="492472"/>
                  <a:pt x="2361773" y="450651"/>
                </a:cubicBezTo>
                <a:cubicBezTo>
                  <a:pt x="2371869" y="436331"/>
                  <a:pt x="2411170" y="428692"/>
                  <a:pt x="2428281" y="436648"/>
                </a:cubicBezTo>
                <a:cubicBezTo>
                  <a:pt x="2445390" y="444605"/>
                  <a:pt x="2465751" y="483089"/>
                  <a:pt x="2459792" y="496603"/>
                </a:cubicBezTo>
                <a:cubicBezTo>
                  <a:pt x="2425298" y="573150"/>
                  <a:pt x="2386680" y="647812"/>
                  <a:pt x="2342604" y="719236"/>
                </a:cubicBezTo>
                <a:cubicBezTo>
                  <a:pt x="2289465" y="804779"/>
                  <a:pt x="2229631" y="886250"/>
                  <a:pt x="2156442" y="992882"/>
                </a:cubicBezTo>
                <a:cubicBezTo>
                  <a:pt x="2278327" y="979398"/>
                  <a:pt x="2337722" y="942603"/>
                  <a:pt x="2377128" y="855431"/>
                </a:cubicBezTo>
                <a:cubicBezTo>
                  <a:pt x="2465761" y="659839"/>
                  <a:pt x="2562641" y="468016"/>
                  <a:pt x="2657869" y="275977"/>
                </a:cubicBezTo>
                <a:cubicBezTo>
                  <a:pt x="2674054" y="243283"/>
                  <a:pt x="2698586" y="214875"/>
                  <a:pt x="2717845" y="186956"/>
                </a:cubicBezTo>
                <a:cubicBezTo>
                  <a:pt x="2806237" y="216514"/>
                  <a:pt x="2787557" y="272258"/>
                  <a:pt x="2765311" y="317949"/>
                </a:cubicBezTo>
                <a:cubicBezTo>
                  <a:pt x="2711831" y="429346"/>
                  <a:pt x="2652993" y="538024"/>
                  <a:pt x="2594672" y="646600"/>
                </a:cubicBezTo>
                <a:cubicBezTo>
                  <a:pt x="2561497" y="707847"/>
                  <a:pt x="2524716" y="767109"/>
                  <a:pt x="2479362" y="845766"/>
                </a:cubicBezTo>
                <a:cubicBezTo>
                  <a:pt x="2617711" y="845199"/>
                  <a:pt x="2702591" y="815269"/>
                  <a:pt x="2760035" y="696655"/>
                </a:cubicBezTo>
                <a:cubicBezTo>
                  <a:pt x="2856540" y="497384"/>
                  <a:pt x="2971491" y="307421"/>
                  <a:pt x="3075725" y="112019"/>
                </a:cubicBezTo>
                <a:cubicBezTo>
                  <a:pt x="3101604" y="62935"/>
                  <a:pt x="3122083" y="19198"/>
                  <a:pt x="3201798" y="48294"/>
                </a:cubicBezTo>
                <a:cubicBezTo>
                  <a:pt x="3169207" y="275435"/>
                  <a:pt x="2991779" y="439398"/>
                  <a:pt x="2921347" y="651331"/>
                </a:cubicBezTo>
                <a:cubicBezTo>
                  <a:pt x="3025885" y="675601"/>
                  <a:pt x="3037410" y="605132"/>
                  <a:pt x="3060603" y="556032"/>
                </a:cubicBezTo>
                <a:cubicBezTo>
                  <a:pt x="3142287" y="385430"/>
                  <a:pt x="3219232" y="212524"/>
                  <a:pt x="3300399" y="42022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527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560DF2B-C95A-F8F1-E64F-37BCABFF8014}"/>
              </a:ext>
            </a:extLst>
          </p:cNvPr>
          <p:cNvSpPr/>
          <p:nvPr userDrawn="1"/>
        </p:nvSpPr>
        <p:spPr>
          <a:xfrm>
            <a:off x="5790280" y="0"/>
            <a:ext cx="6401718" cy="6857999"/>
          </a:xfrm>
          <a:custGeom>
            <a:avLst/>
            <a:gdLst>
              <a:gd name="connsiteX0" fmla="*/ 13164 w 6401718"/>
              <a:gd name="connsiteY0" fmla="*/ 0 h 6857999"/>
              <a:gd name="connsiteX1" fmla="*/ 6401718 w 6401718"/>
              <a:gd name="connsiteY1" fmla="*/ 0 h 6857999"/>
              <a:gd name="connsiteX2" fmla="*/ 6401718 w 6401718"/>
              <a:gd name="connsiteY2" fmla="*/ 6857999 h 6857999"/>
              <a:gd name="connsiteX3" fmla="*/ 4837168 w 6401718"/>
              <a:gd name="connsiteY3" fmla="*/ 6857999 h 6857999"/>
              <a:gd name="connsiteX4" fmla="*/ 4970284 w 6401718"/>
              <a:gd name="connsiteY4" fmla="*/ 6566499 h 6857999"/>
              <a:gd name="connsiteX5" fmla="*/ 5441996 w 6401718"/>
              <a:gd name="connsiteY5" fmla="*/ 3607583 h 6857999"/>
              <a:gd name="connsiteX6" fmla="*/ 333189 w 6401718"/>
              <a:gd name="connsiteY6" fmla="*/ 1342399 h 6857999"/>
              <a:gd name="connsiteX7" fmla="*/ 10627 w 6401718"/>
              <a:gd name="connsiteY7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1718" h="6857999">
                <a:moveTo>
                  <a:pt x="13164" y="0"/>
                </a:moveTo>
                <a:lnTo>
                  <a:pt x="6401718" y="0"/>
                </a:lnTo>
                <a:lnTo>
                  <a:pt x="6401718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459272" y="5503700"/>
                  <a:pt x="5952697" y="4415857"/>
                  <a:pt x="5441996" y="3607583"/>
                </a:cubicBezTo>
                <a:cubicBezTo>
                  <a:pt x="4534017" y="2170575"/>
                  <a:pt x="1476973" y="3238952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/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E4F6A04-3331-D4C7-3EAE-0F69B48A7C71}"/>
              </a:ext>
            </a:extLst>
          </p:cNvPr>
          <p:cNvSpPr/>
          <p:nvPr userDrawn="1"/>
        </p:nvSpPr>
        <p:spPr>
          <a:xfrm>
            <a:off x="4749567" y="5750376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587ACFB-02E0-79F1-D5B0-E8B18598D688}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44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6011814-D2B8-5264-367E-302C5338E1E6}"/>
              </a:ext>
            </a:extLst>
          </p:cNvPr>
          <p:cNvSpPr/>
          <p:nvPr userDrawn="1"/>
        </p:nvSpPr>
        <p:spPr>
          <a:xfrm>
            <a:off x="8645826" y="0"/>
            <a:ext cx="3546175" cy="4669896"/>
          </a:xfrm>
          <a:custGeom>
            <a:avLst/>
            <a:gdLst>
              <a:gd name="connsiteX0" fmla="*/ 196669 w 3546175"/>
              <a:gd name="connsiteY0" fmla="*/ 0 h 4669896"/>
              <a:gd name="connsiteX1" fmla="*/ 3546175 w 3546175"/>
              <a:gd name="connsiteY1" fmla="*/ 0 h 4669896"/>
              <a:gd name="connsiteX2" fmla="*/ 3546175 w 3546175"/>
              <a:gd name="connsiteY2" fmla="*/ 4669896 h 4669896"/>
              <a:gd name="connsiteX3" fmla="*/ 3301022 w 3546175"/>
              <a:gd name="connsiteY3" fmla="*/ 4559120 h 4669896"/>
              <a:gd name="connsiteX4" fmla="*/ 294600 w 3546175"/>
              <a:gd name="connsiteY4" fmla="*/ 2329081 h 4669896"/>
              <a:gd name="connsiteX5" fmla="*/ 758 w 3546175"/>
              <a:gd name="connsiteY5" fmla="*/ 920518 h 4669896"/>
              <a:gd name="connsiteX6" fmla="*/ 124987 w 3546175"/>
              <a:gd name="connsiteY6" fmla="*/ 162828 h 466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6175" h="4669896">
                <a:moveTo>
                  <a:pt x="196669" y="0"/>
                </a:moveTo>
                <a:lnTo>
                  <a:pt x="3546175" y="0"/>
                </a:lnTo>
                <a:lnTo>
                  <a:pt x="3546175" y="4669896"/>
                </a:lnTo>
                <a:lnTo>
                  <a:pt x="3301022" y="4559120"/>
                </a:lnTo>
                <a:cubicBezTo>
                  <a:pt x="1737541" y="3850476"/>
                  <a:pt x="786681" y="3370244"/>
                  <a:pt x="294600" y="2329081"/>
                </a:cubicBezTo>
                <a:cubicBezTo>
                  <a:pt x="26188" y="1761108"/>
                  <a:pt x="-5879" y="1237338"/>
                  <a:pt x="758" y="920518"/>
                </a:cubicBezTo>
                <a:cubicBezTo>
                  <a:pt x="-1092" y="722283"/>
                  <a:pt x="18818" y="445104"/>
                  <a:pt x="124987" y="16282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3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8E452E6-C959-CF06-5BE1-AC6D28707FCB}"/>
              </a:ext>
            </a:extLst>
          </p:cNvPr>
          <p:cNvSpPr/>
          <p:nvPr userDrawn="1"/>
        </p:nvSpPr>
        <p:spPr>
          <a:xfrm>
            <a:off x="9843584" y="1681979"/>
            <a:ext cx="2357774" cy="5185045"/>
          </a:xfrm>
          <a:custGeom>
            <a:avLst/>
            <a:gdLst>
              <a:gd name="connsiteX0" fmla="*/ 1569604 w 2355896"/>
              <a:gd name="connsiteY0" fmla="*/ 930 h 5176020"/>
              <a:gd name="connsiteX1" fmla="*/ 2294545 w 2355896"/>
              <a:gd name="connsiteY1" fmla="*/ 262206 h 5176020"/>
              <a:gd name="connsiteX2" fmla="*/ 2355896 w 2355896"/>
              <a:gd name="connsiteY2" fmla="*/ 305299 h 5176020"/>
              <a:gd name="connsiteX3" fmla="*/ 2355896 w 2355896"/>
              <a:gd name="connsiteY3" fmla="*/ 5176020 h 5176020"/>
              <a:gd name="connsiteX4" fmla="*/ 1257259 w 2355896"/>
              <a:gd name="connsiteY4" fmla="*/ 5176020 h 5176020"/>
              <a:gd name="connsiteX5" fmla="*/ 1235764 w 2355896"/>
              <a:gd name="connsiteY5" fmla="*/ 5150921 h 5176020"/>
              <a:gd name="connsiteX6" fmla="*/ 706756 w 2355896"/>
              <a:gd name="connsiteY6" fmla="*/ 4186633 h 5176020"/>
              <a:gd name="connsiteX7" fmla="*/ 87362 w 2355896"/>
              <a:gd name="connsiteY7" fmla="*/ 1347390 h 5176020"/>
              <a:gd name="connsiteX8" fmla="*/ 604815 w 2355896"/>
              <a:gd name="connsiteY8" fmla="*/ 465087 h 5176020"/>
              <a:gd name="connsiteX9" fmla="*/ 1426482 w 2355896"/>
              <a:gd name="connsiteY9" fmla="*/ 5354 h 5176020"/>
              <a:gd name="connsiteX10" fmla="*/ 1569604 w 2355896"/>
              <a:gd name="connsiteY10" fmla="*/ 930 h 5176020"/>
              <a:gd name="connsiteX0" fmla="*/ 2355896 w 2445269"/>
              <a:gd name="connsiteY0" fmla="*/ 305299 h 5176020"/>
              <a:gd name="connsiteX1" fmla="*/ 2355896 w 2445269"/>
              <a:gd name="connsiteY1" fmla="*/ 5176020 h 5176020"/>
              <a:gd name="connsiteX2" fmla="*/ 1257259 w 2445269"/>
              <a:gd name="connsiteY2" fmla="*/ 5176020 h 5176020"/>
              <a:gd name="connsiteX3" fmla="*/ 1235764 w 2445269"/>
              <a:gd name="connsiteY3" fmla="*/ 5150921 h 5176020"/>
              <a:gd name="connsiteX4" fmla="*/ 706756 w 2445269"/>
              <a:gd name="connsiteY4" fmla="*/ 4186633 h 5176020"/>
              <a:gd name="connsiteX5" fmla="*/ 87362 w 2445269"/>
              <a:gd name="connsiteY5" fmla="*/ 1347390 h 5176020"/>
              <a:gd name="connsiteX6" fmla="*/ 604815 w 2445269"/>
              <a:gd name="connsiteY6" fmla="*/ 465087 h 5176020"/>
              <a:gd name="connsiteX7" fmla="*/ 1426482 w 2445269"/>
              <a:gd name="connsiteY7" fmla="*/ 5354 h 5176020"/>
              <a:gd name="connsiteX8" fmla="*/ 1569604 w 2445269"/>
              <a:gd name="connsiteY8" fmla="*/ 930 h 5176020"/>
              <a:gd name="connsiteX9" fmla="*/ 2294545 w 2445269"/>
              <a:gd name="connsiteY9" fmla="*/ 262206 h 5176020"/>
              <a:gd name="connsiteX10" fmla="*/ 2445269 w 2445269"/>
              <a:gd name="connsiteY10" fmla="*/ 396137 h 5176020"/>
              <a:gd name="connsiteX0" fmla="*/ 2355896 w 2445269"/>
              <a:gd name="connsiteY0" fmla="*/ 5176020 h 5176020"/>
              <a:gd name="connsiteX1" fmla="*/ 1257259 w 2445269"/>
              <a:gd name="connsiteY1" fmla="*/ 5176020 h 5176020"/>
              <a:gd name="connsiteX2" fmla="*/ 1235764 w 2445269"/>
              <a:gd name="connsiteY2" fmla="*/ 5150921 h 5176020"/>
              <a:gd name="connsiteX3" fmla="*/ 706756 w 2445269"/>
              <a:gd name="connsiteY3" fmla="*/ 4186633 h 5176020"/>
              <a:gd name="connsiteX4" fmla="*/ 87362 w 2445269"/>
              <a:gd name="connsiteY4" fmla="*/ 1347390 h 5176020"/>
              <a:gd name="connsiteX5" fmla="*/ 604815 w 2445269"/>
              <a:gd name="connsiteY5" fmla="*/ 465087 h 5176020"/>
              <a:gd name="connsiteX6" fmla="*/ 1426482 w 2445269"/>
              <a:gd name="connsiteY6" fmla="*/ 5354 h 5176020"/>
              <a:gd name="connsiteX7" fmla="*/ 1569604 w 2445269"/>
              <a:gd name="connsiteY7" fmla="*/ 930 h 5176020"/>
              <a:gd name="connsiteX8" fmla="*/ 2294545 w 2445269"/>
              <a:gd name="connsiteY8" fmla="*/ 262206 h 5176020"/>
              <a:gd name="connsiteX9" fmla="*/ 2445269 w 2445269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294545 w 2440304"/>
              <a:gd name="connsiteY8" fmla="*/ 262206 h 5176020"/>
              <a:gd name="connsiteX9" fmla="*/ 2440304 w 2440304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304475 w 2440304"/>
              <a:gd name="connsiteY8" fmla="*/ 274822 h 5176020"/>
              <a:gd name="connsiteX9" fmla="*/ 2440304 w 2440304"/>
              <a:gd name="connsiteY9" fmla="*/ 396137 h 5176020"/>
              <a:gd name="connsiteX0" fmla="*/ 2355896 w 2355896"/>
              <a:gd name="connsiteY0" fmla="*/ 5176020 h 5176020"/>
              <a:gd name="connsiteX1" fmla="*/ 1257259 w 2355896"/>
              <a:gd name="connsiteY1" fmla="*/ 5176020 h 5176020"/>
              <a:gd name="connsiteX2" fmla="*/ 1235764 w 2355896"/>
              <a:gd name="connsiteY2" fmla="*/ 5150921 h 5176020"/>
              <a:gd name="connsiteX3" fmla="*/ 706756 w 2355896"/>
              <a:gd name="connsiteY3" fmla="*/ 4186633 h 5176020"/>
              <a:gd name="connsiteX4" fmla="*/ 87362 w 2355896"/>
              <a:gd name="connsiteY4" fmla="*/ 1347390 h 5176020"/>
              <a:gd name="connsiteX5" fmla="*/ 604815 w 2355896"/>
              <a:gd name="connsiteY5" fmla="*/ 465087 h 5176020"/>
              <a:gd name="connsiteX6" fmla="*/ 1426482 w 2355896"/>
              <a:gd name="connsiteY6" fmla="*/ 5354 h 5176020"/>
              <a:gd name="connsiteX7" fmla="*/ 1569604 w 2355896"/>
              <a:gd name="connsiteY7" fmla="*/ 930 h 5176020"/>
              <a:gd name="connsiteX8" fmla="*/ 2304475 w 2355896"/>
              <a:gd name="connsiteY8" fmla="*/ 274822 h 5176020"/>
              <a:gd name="connsiteX0" fmla="*/ 1257259 w 2304475"/>
              <a:gd name="connsiteY0" fmla="*/ 5176020 h 5176020"/>
              <a:gd name="connsiteX1" fmla="*/ 1235764 w 2304475"/>
              <a:gd name="connsiteY1" fmla="*/ 5150921 h 5176020"/>
              <a:gd name="connsiteX2" fmla="*/ 706756 w 2304475"/>
              <a:gd name="connsiteY2" fmla="*/ 4186633 h 5176020"/>
              <a:gd name="connsiteX3" fmla="*/ 87362 w 2304475"/>
              <a:gd name="connsiteY3" fmla="*/ 1347390 h 5176020"/>
              <a:gd name="connsiteX4" fmla="*/ 604815 w 2304475"/>
              <a:gd name="connsiteY4" fmla="*/ 465087 h 5176020"/>
              <a:gd name="connsiteX5" fmla="*/ 1426482 w 2304475"/>
              <a:gd name="connsiteY5" fmla="*/ 5354 h 5176020"/>
              <a:gd name="connsiteX6" fmla="*/ 1569604 w 2304475"/>
              <a:gd name="connsiteY6" fmla="*/ 930 h 5176020"/>
              <a:gd name="connsiteX7" fmla="*/ 2304475 w 2304475"/>
              <a:gd name="connsiteY7" fmla="*/ 274822 h 5176020"/>
              <a:gd name="connsiteX0" fmla="*/ 1235764 w 2304475"/>
              <a:gd name="connsiteY0" fmla="*/ 5150921 h 5150921"/>
              <a:gd name="connsiteX1" fmla="*/ 706756 w 2304475"/>
              <a:gd name="connsiteY1" fmla="*/ 4186633 h 5150921"/>
              <a:gd name="connsiteX2" fmla="*/ 87362 w 2304475"/>
              <a:gd name="connsiteY2" fmla="*/ 1347390 h 5150921"/>
              <a:gd name="connsiteX3" fmla="*/ 604815 w 2304475"/>
              <a:gd name="connsiteY3" fmla="*/ 465087 h 5150921"/>
              <a:gd name="connsiteX4" fmla="*/ 1426482 w 2304475"/>
              <a:gd name="connsiteY4" fmla="*/ 5354 h 5150921"/>
              <a:gd name="connsiteX5" fmla="*/ 1569604 w 2304475"/>
              <a:gd name="connsiteY5" fmla="*/ 930 h 5150921"/>
              <a:gd name="connsiteX6" fmla="*/ 2304475 w 2304475"/>
              <a:gd name="connsiteY6" fmla="*/ 274822 h 515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4475" h="5150921">
                <a:moveTo>
                  <a:pt x="1235764" y="5150921"/>
                </a:moveTo>
                <a:cubicBezTo>
                  <a:pt x="1089744" y="4970003"/>
                  <a:pt x="919633" y="4675268"/>
                  <a:pt x="706756" y="4186633"/>
                </a:cubicBezTo>
                <a:cubicBezTo>
                  <a:pt x="159927" y="2931459"/>
                  <a:pt x="-166151" y="2182975"/>
                  <a:pt x="87362" y="1347390"/>
                </a:cubicBezTo>
                <a:cubicBezTo>
                  <a:pt x="217029" y="920066"/>
                  <a:pt x="450111" y="628826"/>
                  <a:pt x="604815" y="465087"/>
                </a:cubicBezTo>
                <a:cubicBezTo>
                  <a:pt x="754631" y="296578"/>
                  <a:pt x="1030250" y="48187"/>
                  <a:pt x="1426482" y="5354"/>
                </a:cubicBezTo>
                <a:cubicBezTo>
                  <a:pt x="1473780" y="240"/>
                  <a:pt x="1521538" y="-1153"/>
                  <a:pt x="1569604" y="930"/>
                </a:cubicBezTo>
                <a:cubicBezTo>
                  <a:pt x="1809933" y="11345"/>
                  <a:pt x="2067880" y="121265"/>
                  <a:pt x="2304475" y="274822"/>
                </a:cubicBezTo>
              </a:path>
            </a:pathLst>
          </a:custGeom>
          <a:noFill/>
          <a:ln w="69850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9363456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285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9363456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05A86D8-26B0-1ADB-0CE2-B445D2A2866D}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3A68E8B-64DF-46D3-2FA2-4BBBBF8BFB15}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332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31668E-263B-8FB1-9DBB-25F22BB441B3}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43F013D-932D-1E7D-D22E-294313461200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72DA96-A413-EF87-50D3-D8EF54FD9F55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10515600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0FA743D-BDB5-4069-7325-E91CA7BC3ED7}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199B7A0-EDB8-5A2D-0096-78B259F81F83}"/>
              </a:ext>
            </a:extLst>
          </p:cNvPr>
          <p:cNvSpPr/>
          <p:nvPr userDrawn="1"/>
        </p:nvSpPr>
        <p:spPr>
          <a:xfrm>
            <a:off x="8485589" y="1618811"/>
            <a:ext cx="3706413" cy="5229819"/>
          </a:xfrm>
          <a:custGeom>
            <a:avLst/>
            <a:gdLst>
              <a:gd name="connsiteX0" fmla="*/ 3324222 w 3706413"/>
              <a:gd name="connsiteY0" fmla="*/ 5028685 h 5229819"/>
              <a:gd name="connsiteX1" fmla="*/ 2393353 w 3706413"/>
              <a:gd name="connsiteY1" fmla="*/ 5115550 h 5229819"/>
              <a:gd name="connsiteX2" fmla="*/ 2867479 w 3706413"/>
              <a:gd name="connsiteY2" fmla="*/ 5174972 h 5229819"/>
              <a:gd name="connsiteX3" fmla="*/ 3648886 w 3706413"/>
              <a:gd name="connsiteY3" fmla="*/ 5092281 h 5229819"/>
              <a:gd name="connsiteX4" fmla="*/ 3702503 w 3706413"/>
              <a:gd name="connsiteY4" fmla="*/ 5073259 h 5229819"/>
              <a:gd name="connsiteX5" fmla="*/ 3324222 w 3706413"/>
              <a:gd name="connsiteY5" fmla="*/ 5028685 h 5229819"/>
              <a:gd name="connsiteX6" fmla="*/ 2943802 w 3706413"/>
              <a:gd name="connsiteY6" fmla="*/ 4819637 h 5229819"/>
              <a:gd name="connsiteX7" fmla="*/ 2790751 w 3706413"/>
              <a:gd name="connsiteY7" fmla="*/ 4847576 h 5229819"/>
              <a:gd name="connsiteX8" fmla="*/ 2434897 w 3706413"/>
              <a:gd name="connsiteY8" fmla="*/ 5031577 h 5229819"/>
              <a:gd name="connsiteX9" fmla="*/ 2951768 w 3706413"/>
              <a:gd name="connsiteY9" fmla="*/ 4976098 h 5229819"/>
              <a:gd name="connsiteX10" fmla="*/ 3475392 w 3706413"/>
              <a:gd name="connsiteY10" fmla="*/ 4962373 h 5229819"/>
              <a:gd name="connsiteX11" fmla="*/ 2943802 w 3706413"/>
              <a:gd name="connsiteY11" fmla="*/ 4819637 h 5229819"/>
              <a:gd name="connsiteX12" fmla="*/ 2984957 w 3706413"/>
              <a:gd name="connsiteY12" fmla="*/ 4764199 h 5229819"/>
              <a:gd name="connsiteX13" fmla="*/ 3085247 w 3706413"/>
              <a:gd name="connsiteY13" fmla="*/ 4783935 h 5229819"/>
              <a:gd name="connsiteX14" fmla="*/ 3570306 w 3706413"/>
              <a:gd name="connsiteY14" fmla="*/ 4942005 h 5229819"/>
              <a:gd name="connsiteX15" fmla="*/ 3706413 w 3706413"/>
              <a:gd name="connsiteY15" fmla="*/ 4985431 h 5229819"/>
              <a:gd name="connsiteX16" fmla="*/ 3706413 w 3706413"/>
              <a:gd name="connsiteY16" fmla="*/ 5138759 h 5229819"/>
              <a:gd name="connsiteX17" fmla="*/ 3666470 w 3706413"/>
              <a:gd name="connsiteY17" fmla="*/ 5143575 h 5229819"/>
              <a:gd name="connsiteX18" fmla="*/ 2893424 w 3706413"/>
              <a:gd name="connsiteY18" fmla="*/ 5222073 h 5229819"/>
              <a:gd name="connsiteX19" fmla="*/ 2386859 w 3706413"/>
              <a:gd name="connsiteY19" fmla="*/ 5181967 h 5229819"/>
              <a:gd name="connsiteX20" fmla="*/ 2246076 w 3706413"/>
              <a:gd name="connsiteY20" fmla="*/ 5123402 h 5229819"/>
              <a:gd name="connsiteX21" fmla="*/ 2334992 w 3706413"/>
              <a:gd name="connsiteY21" fmla="*/ 5028470 h 5229819"/>
              <a:gd name="connsiteX22" fmla="*/ 2693848 w 3706413"/>
              <a:gd name="connsiteY22" fmla="*/ 4824451 h 5229819"/>
              <a:gd name="connsiteX23" fmla="*/ 2984957 w 3706413"/>
              <a:gd name="connsiteY23" fmla="*/ 4764199 h 5229819"/>
              <a:gd name="connsiteX24" fmla="*/ 3087942 w 3706413"/>
              <a:gd name="connsiteY24" fmla="*/ 4378606 h 5229819"/>
              <a:gd name="connsiteX25" fmla="*/ 3296563 w 3706413"/>
              <a:gd name="connsiteY25" fmla="*/ 4500490 h 5229819"/>
              <a:gd name="connsiteX26" fmla="*/ 3087942 w 3706413"/>
              <a:gd name="connsiteY26" fmla="*/ 4378606 h 5229819"/>
              <a:gd name="connsiteX27" fmla="*/ 3244519 w 3706413"/>
              <a:gd name="connsiteY27" fmla="*/ 4342061 h 5229819"/>
              <a:gd name="connsiteX28" fmla="*/ 3437633 w 3706413"/>
              <a:gd name="connsiteY28" fmla="*/ 4493328 h 5229819"/>
              <a:gd name="connsiteX29" fmla="*/ 3244519 w 3706413"/>
              <a:gd name="connsiteY29" fmla="*/ 4342061 h 5229819"/>
              <a:gd name="connsiteX30" fmla="*/ 1907604 w 3706413"/>
              <a:gd name="connsiteY30" fmla="*/ 4339664 h 5229819"/>
              <a:gd name="connsiteX31" fmla="*/ 1879113 w 3706413"/>
              <a:gd name="connsiteY31" fmla="*/ 4342926 h 5229819"/>
              <a:gd name="connsiteX32" fmla="*/ 1921270 w 3706413"/>
              <a:gd name="connsiteY32" fmla="*/ 4376988 h 5229819"/>
              <a:gd name="connsiteX33" fmla="*/ 2647281 w 3706413"/>
              <a:gd name="connsiteY33" fmla="*/ 4614572 h 5229819"/>
              <a:gd name="connsiteX34" fmla="*/ 3196930 w 3706413"/>
              <a:gd name="connsiteY34" fmla="*/ 4588044 h 5229819"/>
              <a:gd name="connsiteX35" fmla="*/ 3203019 w 3706413"/>
              <a:gd name="connsiteY35" fmla="*/ 4560918 h 5229819"/>
              <a:gd name="connsiteX36" fmla="*/ 2985083 w 3706413"/>
              <a:gd name="connsiteY36" fmla="*/ 4485238 h 5229819"/>
              <a:gd name="connsiteX37" fmla="*/ 2708626 w 3706413"/>
              <a:gd name="connsiteY37" fmla="*/ 4418017 h 5229819"/>
              <a:gd name="connsiteX38" fmla="*/ 2620844 w 3706413"/>
              <a:gd name="connsiteY38" fmla="*/ 4430706 h 5229819"/>
              <a:gd name="connsiteX39" fmla="*/ 2540001 w 3706413"/>
              <a:gd name="connsiteY39" fmla="*/ 4424025 h 5229819"/>
              <a:gd name="connsiteX40" fmla="*/ 1907604 w 3706413"/>
              <a:gd name="connsiteY40" fmla="*/ 4339664 h 5229819"/>
              <a:gd name="connsiteX41" fmla="*/ 2257356 w 3706413"/>
              <a:gd name="connsiteY41" fmla="*/ 4262588 h 5229819"/>
              <a:gd name="connsiteX42" fmla="*/ 2122814 w 3706413"/>
              <a:gd name="connsiteY42" fmla="*/ 4273357 h 5229819"/>
              <a:gd name="connsiteX43" fmla="*/ 2427819 w 3706413"/>
              <a:gd name="connsiteY43" fmla="*/ 4316623 h 5229819"/>
              <a:gd name="connsiteX44" fmla="*/ 2495745 w 3706413"/>
              <a:gd name="connsiteY44" fmla="*/ 4323417 h 5229819"/>
              <a:gd name="connsiteX45" fmla="*/ 2842012 w 3706413"/>
              <a:gd name="connsiteY45" fmla="*/ 4396980 h 5229819"/>
              <a:gd name="connsiteX46" fmla="*/ 2946172 w 3706413"/>
              <a:gd name="connsiteY46" fmla="*/ 4417967 h 5229819"/>
              <a:gd name="connsiteX47" fmla="*/ 2257356 w 3706413"/>
              <a:gd name="connsiteY47" fmla="*/ 4262588 h 5229819"/>
              <a:gd name="connsiteX48" fmla="*/ 2658537 w 3706413"/>
              <a:gd name="connsiteY48" fmla="*/ 3869558 h 5229819"/>
              <a:gd name="connsiteX49" fmla="*/ 2641175 w 3706413"/>
              <a:gd name="connsiteY49" fmla="*/ 3888643 h 5229819"/>
              <a:gd name="connsiteX50" fmla="*/ 3126479 w 3706413"/>
              <a:gd name="connsiteY50" fmla="*/ 4335544 h 5229819"/>
              <a:gd name="connsiteX51" fmla="*/ 3143670 w 3706413"/>
              <a:gd name="connsiteY51" fmla="*/ 4314908 h 5229819"/>
              <a:gd name="connsiteX52" fmla="*/ 2658537 w 3706413"/>
              <a:gd name="connsiteY52" fmla="*/ 3869558 h 5229819"/>
              <a:gd name="connsiteX53" fmla="*/ 2688997 w 3706413"/>
              <a:gd name="connsiteY53" fmla="*/ 3810128 h 5229819"/>
              <a:gd name="connsiteX54" fmla="*/ 3092476 w 3706413"/>
              <a:gd name="connsiteY54" fmla="*/ 4164235 h 5229819"/>
              <a:gd name="connsiteX55" fmla="*/ 3421465 w 3706413"/>
              <a:gd name="connsiteY55" fmla="*/ 4408668 h 5229819"/>
              <a:gd name="connsiteX56" fmla="*/ 3516150 w 3706413"/>
              <a:gd name="connsiteY56" fmla="*/ 4477687 h 5229819"/>
              <a:gd name="connsiteX57" fmla="*/ 2688997 w 3706413"/>
              <a:gd name="connsiteY57" fmla="*/ 3810128 h 5229819"/>
              <a:gd name="connsiteX58" fmla="*/ 2629101 w 3706413"/>
              <a:gd name="connsiteY58" fmla="*/ 3729983 h 5229819"/>
              <a:gd name="connsiteX59" fmla="*/ 2725377 w 3706413"/>
              <a:gd name="connsiteY59" fmla="*/ 3746294 h 5229819"/>
              <a:gd name="connsiteX60" fmla="*/ 3013384 w 3706413"/>
              <a:gd name="connsiteY60" fmla="*/ 3891324 h 5229819"/>
              <a:gd name="connsiteX61" fmla="*/ 3660848 w 3706413"/>
              <a:gd name="connsiteY61" fmla="*/ 4551031 h 5229819"/>
              <a:gd name="connsiteX62" fmla="*/ 3704859 w 3706413"/>
              <a:gd name="connsiteY62" fmla="*/ 4609717 h 5229819"/>
              <a:gd name="connsiteX63" fmla="*/ 3706413 w 3706413"/>
              <a:gd name="connsiteY63" fmla="*/ 4611184 h 5229819"/>
              <a:gd name="connsiteX64" fmla="*/ 3706413 w 3706413"/>
              <a:gd name="connsiteY64" fmla="*/ 4755886 h 5229819"/>
              <a:gd name="connsiteX65" fmla="*/ 3552833 w 3706413"/>
              <a:gd name="connsiteY65" fmla="*/ 4689924 h 5229819"/>
              <a:gd name="connsiteX66" fmla="*/ 3369302 w 3706413"/>
              <a:gd name="connsiteY66" fmla="*/ 4619536 h 5229819"/>
              <a:gd name="connsiteX67" fmla="*/ 3276509 w 3706413"/>
              <a:gd name="connsiteY67" fmla="*/ 4622882 h 5229819"/>
              <a:gd name="connsiteX68" fmla="*/ 2657957 w 3706413"/>
              <a:gd name="connsiteY68" fmla="*/ 4674486 h 5229819"/>
              <a:gd name="connsiteX69" fmla="*/ 1891952 w 3706413"/>
              <a:gd name="connsiteY69" fmla="*/ 4426992 h 5229819"/>
              <a:gd name="connsiteX70" fmla="*/ 1839998 w 3706413"/>
              <a:gd name="connsiteY70" fmla="*/ 4399458 h 5229819"/>
              <a:gd name="connsiteX71" fmla="*/ 1897411 w 3706413"/>
              <a:gd name="connsiteY71" fmla="*/ 4275071 h 5229819"/>
              <a:gd name="connsiteX72" fmla="*/ 2271660 w 3706413"/>
              <a:gd name="connsiteY72" fmla="*/ 4202654 h 5229819"/>
              <a:gd name="connsiteX73" fmla="*/ 2860369 w 3706413"/>
              <a:gd name="connsiteY73" fmla="*/ 4283351 h 5229819"/>
              <a:gd name="connsiteX74" fmla="*/ 2986729 w 3706413"/>
              <a:gd name="connsiteY74" fmla="*/ 4338210 h 5229819"/>
              <a:gd name="connsiteX75" fmla="*/ 2815025 w 3706413"/>
              <a:gd name="connsiteY75" fmla="*/ 4191559 h 5229819"/>
              <a:gd name="connsiteX76" fmla="*/ 2550431 w 3706413"/>
              <a:gd name="connsiteY76" fmla="*/ 3844543 h 5229819"/>
              <a:gd name="connsiteX77" fmla="*/ 2629101 w 3706413"/>
              <a:gd name="connsiteY77" fmla="*/ 3729983 h 5229819"/>
              <a:gd name="connsiteX78" fmla="*/ 3397898 w 3706413"/>
              <a:gd name="connsiteY78" fmla="*/ 3668670 h 5229819"/>
              <a:gd name="connsiteX79" fmla="*/ 3449283 w 3706413"/>
              <a:gd name="connsiteY79" fmla="*/ 3681369 h 5229819"/>
              <a:gd name="connsiteX80" fmla="*/ 3627665 w 3706413"/>
              <a:gd name="connsiteY80" fmla="*/ 3763001 h 5229819"/>
              <a:gd name="connsiteX81" fmla="*/ 3706413 w 3706413"/>
              <a:gd name="connsiteY81" fmla="*/ 3805642 h 5229819"/>
              <a:gd name="connsiteX82" fmla="*/ 3706413 w 3706413"/>
              <a:gd name="connsiteY82" fmla="*/ 3865937 h 5229819"/>
              <a:gd name="connsiteX83" fmla="*/ 3673535 w 3706413"/>
              <a:gd name="connsiteY83" fmla="*/ 3844482 h 5229819"/>
              <a:gd name="connsiteX84" fmla="*/ 3391447 w 3706413"/>
              <a:gd name="connsiteY84" fmla="*/ 3744577 h 5229819"/>
              <a:gd name="connsiteX85" fmla="*/ 3623365 w 3706413"/>
              <a:gd name="connsiteY85" fmla="*/ 3988607 h 5229819"/>
              <a:gd name="connsiteX86" fmla="*/ 3645161 w 3706413"/>
              <a:gd name="connsiteY86" fmla="*/ 3992335 h 5229819"/>
              <a:gd name="connsiteX87" fmla="*/ 3669623 w 3706413"/>
              <a:gd name="connsiteY87" fmla="*/ 3952050 h 5229819"/>
              <a:gd name="connsiteX88" fmla="*/ 3706413 w 3706413"/>
              <a:gd name="connsiteY88" fmla="*/ 3970469 h 5229819"/>
              <a:gd name="connsiteX89" fmla="*/ 3706413 w 3706413"/>
              <a:gd name="connsiteY89" fmla="*/ 4112777 h 5229819"/>
              <a:gd name="connsiteX90" fmla="*/ 3499463 w 3706413"/>
              <a:gd name="connsiteY90" fmla="*/ 3964991 h 5229819"/>
              <a:gd name="connsiteX91" fmla="*/ 3355004 w 3706413"/>
              <a:gd name="connsiteY91" fmla="*/ 3805641 h 5229819"/>
              <a:gd name="connsiteX92" fmla="*/ 3350639 w 3706413"/>
              <a:gd name="connsiteY92" fmla="*/ 3695270 h 5229819"/>
              <a:gd name="connsiteX93" fmla="*/ 3397898 w 3706413"/>
              <a:gd name="connsiteY93" fmla="*/ 3668670 h 5229819"/>
              <a:gd name="connsiteX94" fmla="*/ 2911098 w 3706413"/>
              <a:gd name="connsiteY94" fmla="*/ 3440435 h 5229819"/>
              <a:gd name="connsiteX95" fmla="*/ 2828048 w 3706413"/>
              <a:gd name="connsiteY95" fmla="*/ 3443932 h 5229819"/>
              <a:gd name="connsiteX96" fmla="*/ 2509409 w 3706413"/>
              <a:gd name="connsiteY96" fmla="*/ 3495655 h 5229819"/>
              <a:gd name="connsiteX97" fmla="*/ 2147895 w 3706413"/>
              <a:gd name="connsiteY97" fmla="*/ 3514483 h 5229819"/>
              <a:gd name="connsiteX98" fmla="*/ 2003552 w 3706413"/>
              <a:gd name="connsiteY98" fmla="*/ 3520439 h 5229819"/>
              <a:gd name="connsiteX99" fmla="*/ 2246830 w 3706413"/>
              <a:gd name="connsiteY99" fmla="*/ 3622276 h 5229819"/>
              <a:gd name="connsiteX100" fmla="*/ 2835671 w 3706413"/>
              <a:gd name="connsiteY100" fmla="*/ 3548747 h 5229819"/>
              <a:gd name="connsiteX101" fmla="*/ 2998953 w 3706413"/>
              <a:gd name="connsiteY101" fmla="*/ 3464237 h 5229819"/>
              <a:gd name="connsiteX102" fmla="*/ 2995075 w 3706413"/>
              <a:gd name="connsiteY102" fmla="*/ 3442088 h 5229819"/>
              <a:gd name="connsiteX103" fmla="*/ 2911098 w 3706413"/>
              <a:gd name="connsiteY103" fmla="*/ 3440435 h 5229819"/>
              <a:gd name="connsiteX104" fmla="*/ 2690666 w 3706413"/>
              <a:gd name="connsiteY104" fmla="*/ 3299672 h 5229819"/>
              <a:gd name="connsiteX105" fmla="*/ 2476905 w 3706413"/>
              <a:gd name="connsiteY105" fmla="*/ 3324782 h 5229819"/>
              <a:gd name="connsiteX106" fmla="*/ 2094849 w 3706413"/>
              <a:gd name="connsiteY106" fmla="*/ 3447220 h 5229819"/>
              <a:gd name="connsiteX107" fmla="*/ 2483888 w 3706413"/>
              <a:gd name="connsiteY107" fmla="*/ 3440295 h 5229819"/>
              <a:gd name="connsiteX108" fmla="*/ 3014076 w 3706413"/>
              <a:gd name="connsiteY108" fmla="*/ 3366305 h 5229819"/>
              <a:gd name="connsiteX109" fmla="*/ 2904378 w 3706413"/>
              <a:gd name="connsiteY109" fmla="*/ 3324561 h 5229819"/>
              <a:gd name="connsiteX110" fmla="*/ 2690666 w 3706413"/>
              <a:gd name="connsiteY110" fmla="*/ 3299672 h 5229819"/>
              <a:gd name="connsiteX111" fmla="*/ 2367226 w 3706413"/>
              <a:gd name="connsiteY111" fmla="*/ 2661486 h 5229819"/>
              <a:gd name="connsiteX112" fmla="*/ 2207259 w 3706413"/>
              <a:gd name="connsiteY112" fmla="*/ 2694665 h 5229819"/>
              <a:gd name="connsiteX113" fmla="*/ 2179723 w 3706413"/>
              <a:gd name="connsiteY113" fmla="*/ 2818255 h 5229819"/>
              <a:gd name="connsiteX114" fmla="*/ 2514888 w 3706413"/>
              <a:gd name="connsiteY114" fmla="*/ 3048475 h 5229819"/>
              <a:gd name="connsiteX115" fmla="*/ 3189423 w 3706413"/>
              <a:gd name="connsiteY115" fmla="*/ 3180218 h 5229819"/>
              <a:gd name="connsiteX116" fmla="*/ 2232937 w 3706413"/>
              <a:gd name="connsiteY116" fmla="*/ 2769088 h 5229819"/>
              <a:gd name="connsiteX117" fmla="*/ 2352619 w 3706413"/>
              <a:gd name="connsiteY117" fmla="*/ 2743180 h 5229819"/>
              <a:gd name="connsiteX118" fmla="*/ 2721589 w 3706413"/>
              <a:gd name="connsiteY118" fmla="*/ 2876160 h 5229819"/>
              <a:gd name="connsiteX119" fmla="*/ 3060914 w 3706413"/>
              <a:gd name="connsiteY119" fmla="*/ 3014259 h 5229819"/>
              <a:gd name="connsiteX120" fmla="*/ 2965264 w 3706413"/>
              <a:gd name="connsiteY120" fmla="*/ 2935323 h 5229819"/>
              <a:gd name="connsiteX121" fmla="*/ 2367226 w 3706413"/>
              <a:gd name="connsiteY121" fmla="*/ 2661486 h 5229819"/>
              <a:gd name="connsiteX122" fmla="*/ 3210311 w 3706413"/>
              <a:gd name="connsiteY122" fmla="*/ 2079941 h 5229819"/>
              <a:gd name="connsiteX123" fmla="*/ 3306643 w 3706413"/>
              <a:gd name="connsiteY123" fmla="*/ 2095643 h 5229819"/>
              <a:gd name="connsiteX124" fmla="*/ 3675942 w 3706413"/>
              <a:gd name="connsiteY124" fmla="*/ 2418868 h 5229819"/>
              <a:gd name="connsiteX125" fmla="*/ 3706413 w 3706413"/>
              <a:gd name="connsiteY125" fmla="*/ 2484145 h 5229819"/>
              <a:gd name="connsiteX126" fmla="*/ 3706413 w 3706413"/>
              <a:gd name="connsiteY126" fmla="*/ 2627274 h 5229819"/>
              <a:gd name="connsiteX127" fmla="*/ 3681303 w 3706413"/>
              <a:gd name="connsiteY127" fmla="*/ 2546191 h 5229819"/>
              <a:gd name="connsiteX128" fmla="*/ 3407314 w 3706413"/>
              <a:gd name="connsiteY128" fmla="*/ 2211574 h 5229819"/>
              <a:gd name="connsiteX129" fmla="*/ 3381875 w 3706413"/>
              <a:gd name="connsiteY129" fmla="*/ 2214291 h 5229819"/>
              <a:gd name="connsiteX130" fmla="*/ 3584397 w 3706413"/>
              <a:gd name="connsiteY130" fmla="*/ 2615085 h 5229819"/>
              <a:gd name="connsiteX131" fmla="*/ 3706413 w 3706413"/>
              <a:gd name="connsiteY131" fmla="*/ 2824803 h 5229819"/>
              <a:gd name="connsiteX132" fmla="*/ 3706413 w 3706413"/>
              <a:gd name="connsiteY132" fmla="*/ 2949791 h 5229819"/>
              <a:gd name="connsiteX133" fmla="*/ 3298059 w 3706413"/>
              <a:gd name="connsiteY133" fmla="*/ 2192604 h 5229819"/>
              <a:gd name="connsiteX134" fmla="*/ 3453791 w 3706413"/>
              <a:gd name="connsiteY134" fmla="*/ 2686289 h 5229819"/>
              <a:gd name="connsiteX135" fmla="*/ 3706413 w 3706413"/>
              <a:gd name="connsiteY135" fmla="*/ 3036627 h 5229819"/>
              <a:gd name="connsiteX136" fmla="*/ 3706413 w 3706413"/>
              <a:gd name="connsiteY136" fmla="*/ 3122698 h 5229819"/>
              <a:gd name="connsiteX137" fmla="*/ 3584914 w 3706413"/>
              <a:gd name="connsiteY137" fmla="*/ 2963314 h 5229819"/>
              <a:gd name="connsiteX138" fmla="*/ 3404251 w 3706413"/>
              <a:gd name="connsiteY138" fmla="*/ 2718261 h 5229819"/>
              <a:gd name="connsiteX139" fmla="*/ 3291617 w 3706413"/>
              <a:gd name="connsiteY139" fmla="*/ 2490995 h 5229819"/>
              <a:gd name="connsiteX140" fmla="*/ 3218538 w 3706413"/>
              <a:gd name="connsiteY140" fmla="*/ 2205701 h 5229819"/>
              <a:gd name="connsiteX141" fmla="*/ 3210311 w 3706413"/>
              <a:gd name="connsiteY141" fmla="*/ 2079941 h 5229819"/>
              <a:gd name="connsiteX142" fmla="*/ 1350946 w 3706413"/>
              <a:gd name="connsiteY142" fmla="*/ 1631006 h 5229819"/>
              <a:gd name="connsiteX143" fmla="*/ 1004901 w 3706413"/>
              <a:gd name="connsiteY143" fmla="*/ 1697258 h 5229819"/>
              <a:gd name="connsiteX144" fmla="*/ 955407 w 3706413"/>
              <a:gd name="connsiteY144" fmla="*/ 1725240 h 5229819"/>
              <a:gd name="connsiteX145" fmla="*/ 1056827 w 3706413"/>
              <a:gd name="connsiteY145" fmla="*/ 1829253 h 5229819"/>
              <a:gd name="connsiteX146" fmla="*/ 1626585 w 3706413"/>
              <a:gd name="connsiteY146" fmla="*/ 2030287 h 5229819"/>
              <a:gd name="connsiteX147" fmla="*/ 2214811 w 3706413"/>
              <a:gd name="connsiteY147" fmla="*/ 2140743 h 5229819"/>
              <a:gd name="connsiteX148" fmla="*/ 2475442 w 3706413"/>
              <a:gd name="connsiteY148" fmla="*/ 2220115 h 5229819"/>
              <a:gd name="connsiteX149" fmla="*/ 1255641 w 3706413"/>
              <a:gd name="connsiteY149" fmla="*/ 1766864 h 5229819"/>
              <a:gd name="connsiteX150" fmla="*/ 1305929 w 3706413"/>
              <a:gd name="connsiteY150" fmla="*/ 1722974 h 5229819"/>
              <a:gd name="connsiteX151" fmla="*/ 2002915 w 3706413"/>
              <a:gd name="connsiteY151" fmla="*/ 1923946 h 5229819"/>
              <a:gd name="connsiteX152" fmla="*/ 2449662 w 3706413"/>
              <a:gd name="connsiteY152" fmla="*/ 2126020 h 5229819"/>
              <a:gd name="connsiteX153" fmla="*/ 2505028 w 3706413"/>
              <a:gd name="connsiteY153" fmla="*/ 2142789 h 5229819"/>
              <a:gd name="connsiteX154" fmla="*/ 2446175 w 3706413"/>
              <a:gd name="connsiteY154" fmla="*/ 2082091 h 5229819"/>
              <a:gd name="connsiteX155" fmla="*/ 2312648 w 3706413"/>
              <a:gd name="connsiteY155" fmla="*/ 1997116 h 5229819"/>
              <a:gd name="connsiteX156" fmla="*/ 1350946 w 3706413"/>
              <a:gd name="connsiteY156" fmla="*/ 1631006 h 5229819"/>
              <a:gd name="connsiteX157" fmla="*/ 2656659 w 3706413"/>
              <a:gd name="connsiteY157" fmla="*/ 1238775 h 5229819"/>
              <a:gd name="connsiteX158" fmla="*/ 2625436 w 3706413"/>
              <a:gd name="connsiteY158" fmla="*/ 1397072 h 5229819"/>
              <a:gd name="connsiteX159" fmla="*/ 2875161 w 3706413"/>
              <a:gd name="connsiteY159" fmla="*/ 2321650 h 5229819"/>
              <a:gd name="connsiteX160" fmla="*/ 2925722 w 3706413"/>
              <a:gd name="connsiteY160" fmla="*/ 2392692 h 5229819"/>
              <a:gd name="connsiteX161" fmla="*/ 2811462 w 3706413"/>
              <a:gd name="connsiteY161" fmla="*/ 1947758 h 5229819"/>
              <a:gd name="connsiteX162" fmla="*/ 2718919 w 3706413"/>
              <a:gd name="connsiteY162" fmla="*/ 1497019 h 5229819"/>
              <a:gd name="connsiteX163" fmla="*/ 2753255 w 3706413"/>
              <a:gd name="connsiteY163" fmla="*/ 1529176 h 5229819"/>
              <a:gd name="connsiteX164" fmla="*/ 2881379 w 3706413"/>
              <a:gd name="connsiteY164" fmla="*/ 2022317 h 5229819"/>
              <a:gd name="connsiteX165" fmla="*/ 2996393 w 3706413"/>
              <a:gd name="connsiteY165" fmla="*/ 2365005 h 5229819"/>
              <a:gd name="connsiteX166" fmla="*/ 3100133 w 3706413"/>
              <a:gd name="connsiteY166" fmla="*/ 2512233 h 5229819"/>
              <a:gd name="connsiteX167" fmla="*/ 3079545 w 3706413"/>
              <a:gd name="connsiteY167" fmla="*/ 1967247 h 5229819"/>
              <a:gd name="connsiteX168" fmla="*/ 2899475 w 3706413"/>
              <a:gd name="connsiteY168" fmla="*/ 1449951 h 5229819"/>
              <a:gd name="connsiteX169" fmla="*/ 2656659 w 3706413"/>
              <a:gd name="connsiteY169" fmla="*/ 1238775 h 5229819"/>
              <a:gd name="connsiteX170" fmla="*/ 3706413 w 3706413"/>
              <a:gd name="connsiteY170" fmla="*/ 1137947 h 5229819"/>
              <a:gd name="connsiteX171" fmla="*/ 3706413 w 3706413"/>
              <a:gd name="connsiteY171" fmla="*/ 1243206 h 5229819"/>
              <a:gd name="connsiteX172" fmla="*/ 3696802 w 3706413"/>
              <a:gd name="connsiteY172" fmla="*/ 1277693 h 5229819"/>
              <a:gd name="connsiteX173" fmla="*/ 3654274 w 3706413"/>
              <a:gd name="connsiteY173" fmla="*/ 1577573 h 5229819"/>
              <a:gd name="connsiteX174" fmla="*/ 3690859 w 3706413"/>
              <a:gd name="connsiteY174" fmla="*/ 1995668 h 5229819"/>
              <a:gd name="connsiteX175" fmla="*/ 3706413 w 3706413"/>
              <a:gd name="connsiteY175" fmla="*/ 2066513 h 5229819"/>
              <a:gd name="connsiteX176" fmla="*/ 3706413 w 3706413"/>
              <a:gd name="connsiteY176" fmla="*/ 2262940 h 5229819"/>
              <a:gd name="connsiteX177" fmla="*/ 3657271 w 3706413"/>
              <a:gd name="connsiteY177" fmla="*/ 2111802 h 5229819"/>
              <a:gd name="connsiteX178" fmla="*/ 3602351 w 3706413"/>
              <a:gd name="connsiteY178" fmla="*/ 1469850 h 5229819"/>
              <a:gd name="connsiteX179" fmla="*/ 3678488 w 3706413"/>
              <a:gd name="connsiteY179" fmla="*/ 1166299 h 5229819"/>
              <a:gd name="connsiteX180" fmla="*/ 1367798 w 3706413"/>
              <a:gd name="connsiteY180" fmla="*/ 807514 h 5229819"/>
              <a:gd name="connsiteX181" fmla="*/ 1321670 w 3706413"/>
              <a:gd name="connsiteY181" fmla="*/ 812743 h 5229819"/>
              <a:gd name="connsiteX182" fmla="*/ 1326427 w 3706413"/>
              <a:gd name="connsiteY182" fmla="*/ 995044 h 5229819"/>
              <a:gd name="connsiteX183" fmla="*/ 1646715 w 3706413"/>
              <a:gd name="connsiteY183" fmla="*/ 1403714 h 5229819"/>
              <a:gd name="connsiteX184" fmla="*/ 1699020 w 3706413"/>
              <a:gd name="connsiteY184" fmla="*/ 1462003 h 5229819"/>
              <a:gd name="connsiteX185" fmla="*/ 2128129 w 3706413"/>
              <a:gd name="connsiteY185" fmla="*/ 1776540 h 5229819"/>
              <a:gd name="connsiteX186" fmla="*/ 2153908 w 3706413"/>
              <a:gd name="connsiteY186" fmla="*/ 1776925 h 5229819"/>
              <a:gd name="connsiteX187" fmla="*/ 1447891 w 3706413"/>
              <a:gd name="connsiteY187" fmla="*/ 949010 h 5229819"/>
              <a:gd name="connsiteX188" fmla="*/ 1451500 w 3706413"/>
              <a:gd name="connsiteY188" fmla="*/ 904772 h 5229819"/>
              <a:gd name="connsiteX189" fmla="*/ 1824226 w 3706413"/>
              <a:gd name="connsiteY189" fmla="*/ 1311217 h 5229819"/>
              <a:gd name="connsiteX190" fmla="*/ 2204689 w 3706413"/>
              <a:gd name="connsiteY190" fmla="*/ 1730927 h 5229819"/>
              <a:gd name="connsiteX191" fmla="*/ 1890667 w 3706413"/>
              <a:gd name="connsiteY191" fmla="*/ 1206353 h 5229819"/>
              <a:gd name="connsiteX192" fmla="*/ 1627192 w 3706413"/>
              <a:gd name="connsiteY192" fmla="*/ 933479 h 5229819"/>
              <a:gd name="connsiteX193" fmla="*/ 1367798 w 3706413"/>
              <a:gd name="connsiteY193" fmla="*/ 807514 h 5229819"/>
              <a:gd name="connsiteX194" fmla="*/ 283580 w 3706413"/>
              <a:gd name="connsiteY194" fmla="*/ 681216 h 5229819"/>
              <a:gd name="connsiteX195" fmla="*/ 110348 w 3706413"/>
              <a:gd name="connsiteY195" fmla="*/ 708025 h 5229819"/>
              <a:gd name="connsiteX196" fmla="*/ 85723 w 3706413"/>
              <a:gd name="connsiteY196" fmla="*/ 819576 h 5229819"/>
              <a:gd name="connsiteX197" fmla="*/ 199932 w 3706413"/>
              <a:gd name="connsiteY197" fmla="*/ 893664 h 5229819"/>
              <a:gd name="connsiteX198" fmla="*/ 740736 w 3706413"/>
              <a:gd name="connsiteY198" fmla="*/ 1064235 h 5229819"/>
              <a:gd name="connsiteX199" fmla="*/ 1110528 w 3706413"/>
              <a:gd name="connsiteY199" fmla="*/ 1146285 h 5229819"/>
              <a:gd name="connsiteX200" fmla="*/ 459412 w 3706413"/>
              <a:gd name="connsiteY200" fmla="*/ 885372 h 5229819"/>
              <a:gd name="connsiteX201" fmla="*/ 543138 w 3706413"/>
              <a:gd name="connsiteY201" fmla="*/ 845601 h 5229819"/>
              <a:gd name="connsiteX202" fmla="*/ 910153 w 3706413"/>
              <a:gd name="connsiteY202" fmla="*/ 948610 h 5229819"/>
              <a:gd name="connsiteX203" fmla="*/ 966399 w 3706413"/>
              <a:gd name="connsiteY203" fmla="*/ 962382 h 5229819"/>
              <a:gd name="connsiteX204" fmla="*/ 283580 w 3706413"/>
              <a:gd name="connsiteY204" fmla="*/ 681216 h 5229819"/>
              <a:gd name="connsiteX205" fmla="*/ 1590373 w 3706413"/>
              <a:gd name="connsiteY205" fmla="*/ 207352 h 5229819"/>
              <a:gd name="connsiteX206" fmla="*/ 1849000 w 3706413"/>
              <a:gd name="connsiteY206" fmla="*/ 1052202 h 5229819"/>
              <a:gd name="connsiteX207" fmla="*/ 1897521 w 3706413"/>
              <a:gd name="connsiteY207" fmla="*/ 1104633 h 5229819"/>
              <a:gd name="connsiteX208" fmla="*/ 1590373 w 3706413"/>
              <a:gd name="connsiteY208" fmla="*/ 207352 h 5229819"/>
              <a:gd name="connsiteX209" fmla="*/ 1477590 w 3706413"/>
              <a:gd name="connsiteY209" fmla="*/ 196987 h 5229819"/>
              <a:gd name="connsiteX210" fmla="*/ 1734197 w 3706413"/>
              <a:gd name="connsiteY210" fmla="*/ 915385 h 5229819"/>
              <a:gd name="connsiteX211" fmla="*/ 1477590 w 3706413"/>
              <a:gd name="connsiteY211" fmla="*/ 196987 h 5229819"/>
              <a:gd name="connsiteX212" fmla="*/ 1520807 w 3706413"/>
              <a:gd name="connsiteY212" fmla="*/ 401 h 5229819"/>
              <a:gd name="connsiteX213" fmla="*/ 1959261 w 3706413"/>
              <a:gd name="connsiteY213" fmla="*/ 1004279 h 5229819"/>
              <a:gd name="connsiteX214" fmla="*/ 1999831 w 3706413"/>
              <a:gd name="connsiteY214" fmla="*/ 1233302 h 5229819"/>
              <a:gd name="connsiteX215" fmla="*/ 2119085 w 3706413"/>
              <a:gd name="connsiteY215" fmla="*/ 1423964 h 5229819"/>
              <a:gd name="connsiteX216" fmla="*/ 2335471 w 3706413"/>
              <a:gd name="connsiteY216" fmla="*/ 1850384 h 5229819"/>
              <a:gd name="connsiteX217" fmla="*/ 2392591 w 3706413"/>
              <a:gd name="connsiteY217" fmla="*/ 1951489 h 5229819"/>
              <a:gd name="connsiteX218" fmla="*/ 2748943 w 3706413"/>
              <a:gd name="connsiteY218" fmla="*/ 2303364 h 5229819"/>
              <a:gd name="connsiteX219" fmla="*/ 2806241 w 3706413"/>
              <a:gd name="connsiteY219" fmla="*/ 2339964 h 5229819"/>
              <a:gd name="connsiteX220" fmla="*/ 2679338 w 3706413"/>
              <a:gd name="connsiteY220" fmla="*/ 2010074 h 5229819"/>
              <a:gd name="connsiteX221" fmla="*/ 2606989 w 3706413"/>
              <a:gd name="connsiteY221" fmla="*/ 1775538 h 5229819"/>
              <a:gd name="connsiteX222" fmla="*/ 2582155 w 3706413"/>
              <a:gd name="connsiteY222" fmla="*/ 1309760 h 5229819"/>
              <a:gd name="connsiteX223" fmla="*/ 2592851 w 3706413"/>
              <a:gd name="connsiteY223" fmla="*/ 1261833 h 5229819"/>
              <a:gd name="connsiteX224" fmla="*/ 2718128 w 3706413"/>
              <a:gd name="connsiteY224" fmla="*/ 1210907 h 5229819"/>
              <a:gd name="connsiteX225" fmla="*/ 2951511 w 3706413"/>
              <a:gd name="connsiteY225" fmla="*/ 1441852 h 5229819"/>
              <a:gd name="connsiteX226" fmla="*/ 3160173 w 3706413"/>
              <a:gd name="connsiteY226" fmla="*/ 2233223 h 5229819"/>
              <a:gd name="connsiteX227" fmla="*/ 3158785 w 3706413"/>
              <a:gd name="connsiteY227" fmla="*/ 2488422 h 5229819"/>
              <a:gd name="connsiteX228" fmla="*/ 3209364 w 3706413"/>
              <a:gd name="connsiteY228" fmla="*/ 2753645 h 5229819"/>
              <a:gd name="connsiteX229" fmla="*/ 3471364 w 3706413"/>
              <a:gd name="connsiteY229" fmla="*/ 3105660 h 5229819"/>
              <a:gd name="connsiteX230" fmla="*/ 3623977 w 3706413"/>
              <a:gd name="connsiteY230" fmla="*/ 3294563 h 5229819"/>
              <a:gd name="connsiteX231" fmla="*/ 3706413 w 3706413"/>
              <a:gd name="connsiteY231" fmla="*/ 3401612 h 5229819"/>
              <a:gd name="connsiteX232" fmla="*/ 3706413 w 3706413"/>
              <a:gd name="connsiteY232" fmla="*/ 3545638 h 5229819"/>
              <a:gd name="connsiteX233" fmla="*/ 3608502 w 3706413"/>
              <a:gd name="connsiteY233" fmla="*/ 3503365 h 5229819"/>
              <a:gd name="connsiteX234" fmla="*/ 3297560 w 3706413"/>
              <a:gd name="connsiteY234" fmla="*/ 3451338 h 5229819"/>
              <a:gd name="connsiteX235" fmla="*/ 3006185 w 3706413"/>
              <a:gd name="connsiteY235" fmla="*/ 3521395 h 5229819"/>
              <a:gd name="connsiteX236" fmla="*/ 2745224 w 3706413"/>
              <a:gd name="connsiteY236" fmla="*/ 3629721 h 5229819"/>
              <a:gd name="connsiteX237" fmla="*/ 2266244 w 3706413"/>
              <a:gd name="connsiteY237" fmla="*/ 3673727 h 5229819"/>
              <a:gd name="connsiteX238" fmla="*/ 1968615 w 3706413"/>
              <a:gd name="connsiteY238" fmla="*/ 3585320 h 5229819"/>
              <a:gd name="connsiteX239" fmla="*/ 1898396 w 3706413"/>
              <a:gd name="connsiteY239" fmla="*/ 3500287 h 5229819"/>
              <a:gd name="connsiteX240" fmla="*/ 1989083 w 3706413"/>
              <a:gd name="connsiteY240" fmla="*/ 3427016 h 5229819"/>
              <a:gd name="connsiteX241" fmla="*/ 2389567 w 3706413"/>
              <a:gd name="connsiteY241" fmla="*/ 3290809 h 5229819"/>
              <a:gd name="connsiteX242" fmla="*/ 3205300 w 3706413"/>
              <a:gd name="connsiteY242" fmla="*/ 3375769 h 5229819"/>
              <a:gd name="connsiteX243" fmla="*/ 3240592 w 3706413"/>
              <a:gd name="connsiteY243" fmla="*/ 3390188 h 5229819"/>
              <a:gd name="connsiteX244" fmla="*/ 3590446 w 3706413"/>
              <a:gd name="connsiteY244" fmla="*/ 3433644 h 5229819"/>
              <a:gd name="connsiteX245" fmla="*/ 3581651 w 3706413"/>
              <a:gd name="connsiteY245" fmla="*/ 3418443 h 5229819"/>
              <a:gd name="connsiteX246" fmla="*/ 3371466 w 3706413"/>
              <a:gd name="connsiteY246" fmla="*/ 3338517 h 5229819"/>
              <a:gd name="connsiteX247" fmla="*/ 3329835 w 3706413"/>
              <a:gd name="connsiteY247" fmla="*/ 3315870 h 5229819"/>
              <a:gd name="connsiteX248" fmla="*/ 3091307 w 3706413"/>
              <a:gd name="connsiteY248" fmla="*/ 3229805 h 5229819"/>
              <a:gd name="connsiteX249" fmla="*/ 2723879 w 3706413"/>
              <a:gd name="connsiteY249" fmla="*/ 3162709 h 5229819"/>
              <a:gd name="connsiteX250" fmla="*/ 2203034 w 3706413"/>
              <a:gd name="connsiteY250" fmla="*/ 2922890 h 5229819"/>
              <a:gd name="connsiteX251" fmla="*/ 2101110 w 3706413"/>
              <a:gd name="connsiteY251" fmla="*/ 2793332 h 5229819"/>
              <a:gd name="connsiteX252" fmla="*/ 2116325 w 3706413"/>
              <a:gd name="connsiteY252" fmla="*/ 2687419 h 5229819"/>
              <a:gd name="connsiteX253" fmla="*/ 2319352 w 3706413"/>
              <a:gd name="connsiteY253" fmla="*/ 2601737 h 5229819"/>
              <a:gd name="connsiteX254" fmla="*/ 2766163 w 3706413"/>
              <a:gd name="connsiteY254" fmla="*/ 2737145 h 5229819"/>
              <a:gd name="connsiteX255" fmla="*/ 2974746 w 3706413"/>
              <a:gd name="connsiteY255" fmla="*/ 2866399 h 5229819"/>
              <a:gd name="connsiteX256" fmla="*/ 3252625 w 3706413"/>
              <a:gd name="connsiteY256" fmla="*/ 3111944 h 5229819"/>
              <a:gd name="connsiteX257" fmla="*/ 3398162 w 3706413"/>
              <a:gd name="connsiteY257" fmla="*/ 3234826 h 5229819"/>
              <a:gd name="connsiteX258" fmla="*/ 3566326 w 3706413"/>
              <a:gd name="connsiteY258" fmla="*/ 3338157 h 5229819"/>
              <a:gd name="connsiteX259" fmla="*/ 3542324 w 3706413"/>
              <a:gd name="connsiteY259" fmla="*/ 3269103 h 5229819"/>
              <a:gd name="connsiteX260" fmla="*/ 3361463 w 3706413"/>
              <a:gd name="connsiteY260" fmla="*/ 3048843 h 5229819"/>
              <a:gd name="connsiteX261" fmla="*/ 2760231 w 3706413"/>
              <a:gd name="connsiteY261" fmla="*/ 2387604 h 5229819"/>
              <a:gd name="connsiteX262" fmla="*/ 2690109 w 3706413"/>
              <a:gd name="connsiteY262" fmla="*/ 2343136 h 5229819"/>
              <a:gd name="connsiteX263" fmla="*/ 2584945 w 3706413"/>
              <a:gd name="connsiteY263" fmla="*/ 2319604 h 5229819"/>
              <a:gd name="connsiteX264" fmla="*/ 2476459 w 3706413"/>
              <a:gd name="connsiteY264" fmla="*/ 2274585 h 5229819"/>
              <a:gd name="connsiteX265" fmla="*/ 1635021 w 3706413"/>
              <a:gd name="connsiteY265" fmla="*/ 2080790 h 5229819"/>
              <a:gd name="connsiteX266" fmla="*/ 994284 w 3706413"/>
              <a:gd name="connsiteY266" fmla="*/ 1848426 h 5229819"/>
              <a:gd name="connsiteX267" fmla="*/ 900907 w 3706413"/>
              <a:gd name="connsiteY267" fmla="*/ 1722986 h 5229819"/>
              <a:gd name="connsiteX268" fmla="*/ 1019942 w 3706413"/>
              <a:gd name="connsiteY268" fmla="*/ 1634959 h 5229819"/>
              <a:gd name="connsiteX269" fmla="*/ 1436756 w 3706413"/>
              <a:gd name="connsiteY269" fmla="*/ 1581585 h 5229819"/>
              <a:gd name="connsiteX270" fmla="*/ 1745065 w 3706413"/>
              <a:gd name="connsiteY270" fmla="*/ 1615304 h 5229819"/>
              <a:gd name="connsiteX271" fmla="*/ 1601192 w 3706413"/>
              <a:gd name="connsiteY271" fmla="*/ 1445865 h 5229819"/>
              <a:gd name="connsiteX272" fmla="*/ 1401935 w 3706413"/>
              <a:gd name="connsiteY272" fmla="*/ 1322332 h 5229819"/>
              <a:gd name="connsiteX273" fmla="*/ 1350058 w 3706413"/>
              <a:gd name="connsiteY273" fmla="*/ 1304329 h 5229819"/>
              <a:gd name="connsiteX274" fmla="*/ 1196299 w 3706413"/>
              <a:gd name="connsiteY274" fmla="*/ 1267380 h 5229819"/>
              <a:gd name="connsiteX275" fmla="*/ 1010774 w 3706413"/>
              <a:gd name="connsiteY275" fmla="*/ 1183133 h 5229819"/>
              <a:gd name="connsiteX276" fmla="*/ 762606 w 3706413"/>
              <a:gd name="connsiteY276" fmla="*/ 1122658 h 5229819"/>
              <a:gd name="connsiteX277" fmla="*/ 154893 w 3706413"/>
              <a:gd name="connsiteY277" fmla="*/ 930327 h 5229819"/>
              <a:gd name="connsiteX278" fmla="*/ 41348 w 3706413"/>
              <a:gd name="connsiteY278" fmla="*/ 855682 h 5229819"/>
              <a:gd name="connsiteX279" fmla="*/ 71618 w 3706413"/>
              <a:gd name="connsiteY279" fmla="*/ 669959 h 5229819"/>
              <a:gd name="connsiteX280" fmla="*/ 192882 w 3706413"/>
              <a:gd name="connsiteY280" fmla="*/ 633126 h 5229819"/>
              <a:gd name="connsiteX281" fmla="*/ 753661 w 3706413"/>
              <a:gd name="connsiteY281" fmla="*/ 741211 h 5229819"/>
              <a:gd name="connsiteX282" fmla="*/ 1255776 w 3706413"/>
              <a:gd name="connsiteY282" fmla="*/ 1147472 h 5229819"/>
              <a:gd name="connsiteX283" fmla="*/ 1455766 w 3706413"/>
              <a:gd name="connsiteY283" fmla="*/ 1276598 h 5229819"/>
              <a:gd name="connsiteX284" fmla="*/ 1288932 w 3706413"/>
              <a:gd name="connsiteY284" fmla="*/ 1033280 h 5229819"/>
              <a:gd name="connsiteX285" fmla="*/ 1232411 w 3706413"/>
              <a:gd name="connsiteY285" fmla="*/ 880301 h 5229819"/>
              <a:gd name="connsiteX286" fmla="*/ 1384570 w 3706413"/>
              <a:gd name="connsiteY286" fmla="*/ 733996 h 5229819"/>
              <a:gd name="connsiteX287" fmla="*/ 1507746 w 3706413"/>
              <a:gd name="connsiteY287" fmla="*/ 755398 h 5229819"/>
              <a:gd name="connsiteX288" fmla="*/ 1477350 w 3706413"/>
              <a:gd name="connsiteY288" fmla="*/ 678725 h 5229819"/>
              <a:gd name="connsiteX289" fmla="*/ 1417151 w 3706413"/>
              <a:gd name="connsiteY289" fmla="*/ 168105 h 5229819"/>
              <a:gd name="connsiteX290" fmla="*/ 1520807 w 3706413"/>
              <a:gd name="connsiteY290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</a:cxnLst>
            <a:rect l="l" t="t" r="r" b="b"/>
            <a:pathLst>
              <a:path w="3706413" h="5229819">
                <a:moveTo>
                  <a:pt x="3324222" y="5028685"/>
                </a:moveTo>
                <a:cubicBezTo>
                  <a:pt x="2914191" y="5017649"/>
                  <a:pt x="2457659" y="5092074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cubicBezTo>
                  <a:pt x="3128478" y="5152984"/>
                  <a:pt x="3388566" y="5120472"/>
                  <a:pt x="3648886" y="5092281"/>
                </a:cubicBezTo>
                <a:cubicBezTo>
                  <a:pt x="3667175" y="5090483"/>
                  <a:pt x="3685179" y="5084973"/>
                  <a:pt x="3702503" y="5073259"/>
                </a:cubicBezTo>
                <a:cubicBezTo>
                  <a:pt x="3592409" y="5045537"/>
                  <a:pt x="3460899" y="5032363"/>
                  <a:pt x="3324222" y="5028685"/>
                </a:cubicBezTo>
                <a:close/>
                <a:moveTo>
                  <a:pt x="2943802" y="4819637"/>
                </a:move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cubicBezTo>
                  <a:pt x="3119274" y="4965385"/>
                  <a:pt x="3287249" y="4966695"/>
                  <a:pt x="3475392" y="4962373"/>
                </a:cubicBezTo>
                <a:cubicBezTo>
                  <a:pt x="3291674" y="4892417"/>
                  <a:pt x="3125043" y="4827317"/>
                  <a:pt x="2943802" y="4819637"/>
                </a:cubicBezTo>
                <a:close/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cubicBezTo>
                  <a:pt x="3248124" y="4832427"/>
                  <a:pt x="3408749" y="4889020"/>
                  <a:pt x="3570306" y="4942005"/>
                </a:cubicBezTo>
                <a:lnTo>
                  <a:pt x="3706413" y="4985431"/>
                </a:lnTo>
                <a:lnTo>
                  <a:pt x="3706413" y="5138759"/>
                </a:lnTo>
                <a:lnTo>
                  <a:pt x="3666470" y="5143575"/>
                </a:lnTo>
                <a:cubicBezTo>
                  <a:pt x="3408699" y="5170758"/>
                  <a:pt x="3151374" y="5199821"/>
                  <a:pt x="2893424" y="5222073"/>
                </a:cubicBez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3087942" y="4378606"/>
                </a:moveTo>
                <a:cubicBezTo>
                  <a:pt x="3144748" y="4441586"/>
                  <a:pt x="3195973" y="4512072"/>
                  <a:pt x="3296563" y="4500490"/>
                </a:cubicBezTo>
                <a:cubicBezTo>
                  <a:pt x="3227004" y="4460065"/>
                  <a:pt x="3157778" y="4419362"/>
                  <a:pt x="3087942" y="4378606"/>
                </a:cubicBezTo>
                <a:close/>
                <a:moveTo>
                  <a:pt x="3244519" y="4342061"/>
                </a:moveTo>
                <a:cubicBezTo>
                  <a:pt x="3237398" y="4401665"/>
                  <a:pt x="3296048" y="4447292"/>
                  <a:pt x="3437633" y="4493328"/>
                </a:cubicBezTo>
                <a:cubicBezTo>
                  <a:pt x="3374983" y="4444284"/>
                  <a:pt x="3312334" y="4395239"/>
                  <a:pt x="3244519" y="4342061"/>
                </a:cubicBezTo>
                <a:close/>
                <a:moveTo>
                  <a:pt x="1907604" y="4339664"/>
                </a:move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832100" y="4658202"/>
                  <a:pt x="3016629" y="4649574"/>
                  <a:pt x="3196930" y="4588044"/>
                </a:cubicBezTo>
                <a:cubicBezTo>
                  <a:pt x="3198959" y="4579002"/>
                  <a:pt x="3200989" y="4569960"/>
                  <a:pt x="3203019" y="4560918"/>
                </a:cubicBezTo>
                <a:cubicBezTo>
                  <a:pt x="3130559" y="4535912"/>
                  <a:pt x="3058809" y="450635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88997" y="3810128"/>
                </a:moveTo>
                <a:cubicBezTo>
                  <a:pt x="2831670" y="3941058"/>
                  <a:pt x="2937046" y="4076752"/>
                  <a:pt x="3092476" y="4164235"/>
                </a:cubicBezTo>
                <a:cubicBezTo>
                  <a:pt x="3210716" y="4230989"/>
                  <a:pt x="3312281" y="4326412"/>
                  <a:pt x="3421465" y="4408668"/>
                </a:cubicBezTo>
                <a:cubicBezTo>
                  <a:pt x="3449123" y="4429493"/>
                  <a:pt x="3477776" y="4449483"/>
                  <a:pt x="3516150" y="4477687"/>
                </a:cubicBezTo>
                <a:cubicBezTo>
                  <a:pt x="3438660" y="4249159"/>
                  <a:pt x="2930483" y="3834999"/>
                  <a:pt x="2688997" y="381012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cubicBezTo>
                  <a:pt x="3287958" y="4052706"/>
                  <a:pt x="3483613" y="4293294"/>
                  <a:pt x="3660848" y="4551031"/>
                </a:cubicBezTo>
                <a:cubicBezTo>
                  <a:pt x="3674449" y="4570948"/>
                  <a:pt x="3688952" y="4591098"/>
                  <a:pt x="3704859" y="4609717"/>
                </a:cubicBezTo>
                <a:lnTo>
                  <a:pt x="3706413" y="4611184"/>
                </a:lnTo>
                <a:lnTo>
                  <a:pt x="3706413" y="4755886"/>
                </a:lnTo>
                <a:lnTo>
                  <a:pt x="3552833" y="4689924"/>
                </a:lnTo>
                <a:cubicBezTo>
                  <a:pt x="3492107" y="4665524"/>
                  <a:pt x="3430822" y="4642291"/>
                  <a:pt x="3369302" y="4619536"/>
                </a:cubicBezTo>
                <a:cubicBezTo>
                  <a:pt x="3337176" y="4607541"/>
                  <a:pt x="3310571" y="4609543"/>
                  <a:pt x="3276509" y="4622882"/>
                </a:cubicBezTo>
                <a:cubicBezTo>
                  <a:pt x="3075959" y="4701405"/>
                  <a:pt x="2866571" y="4723552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3397898" y="3668670"/>
                </a:moveTo>
                <a:cubicBezTo>
                  <a:pt x="3415283" y="3667983"/>
                  <a:pt x="3433355" y="3673847"/>
                  <a:pt x="3449283" y="3681369"/>
                </a:cubicBezTo>
                <a:cubicBezTo>
                  <a:pt x="3508306" y="3708900"/>
                  <a:pt x="3568531" y="3734999"/>
                  <a:pt x="3627665" y="3763001"/>
                </a:cubicBezTo>
                <a:lnTo>
                  <a:pt x="3706413" y="3805642"/>
                </a:lnTo>
                <a:lnTo>
                  <a:pt x="3706413" y="3865937"/>
                </a:lnTo>
                <a:lnTo>
                  <a:pt x="3673535" y="3844482"/>
                </a:lnTo>
                <a:cubicBezTo>
                  <a:pt x="3568081" y="3782444"/>
                  <a:pt x="3464597" y="3742260"/>
                  <a:pt x="3391447" y="3744577"/>
                </a:cubicBezTo>
                <a:cubicBezTo>
                  <a:pt x="3445826" y="3859271"/>
                  <a:pt x="3536464" y="3928863"/>
                  <a:pt x="3623365" y="3988607"/>
                </a:cubicBezTo>
                <a:cubicBezTo>
                  <a:pt x="3638783" y="3991476"/>
                  <a:pt x="3644443" y="3993502"/>
                  <a:pt x="3645161" y="3992335"/>
                </a:cubicBezTo>
                <a:cubicBezTo>
                  <a:pt x="3651900" y="3982164"/>
                  <a:pt x="3658083" y="3971330"/>
                  <a:pt x="3669623" y="3952050"/>
                </a:cubicBezTo>
                <a:lnTo>
                  <a:pt x="3706413" y="3970469"/>
                </a:lnTo>
                <a:lnTo>
                  <a:pt x="3706413" y="4112777"/>
                </a:lnTo>
                <a:lnTo>
                  <a:pt x="3499463" y="3964991"/>
                </a:lnTo>
                <a:cubicBezTo>
                  <a:pt x="3444087" y="3920570"/>
                  <a:pt x="3399487" y="3862025"/>
                  <a:pt x="3355004" y="3805641"/>
                </a:cubicBezTo>
                <a:cubicBezTo>
                  <a:pt x="3329592" y="3773334"/>
                  <a:pt x="3324339" y="3732017"/>
                  <a:pt x="3350639" y="3695270"/>
                </a:cubicBezTo>
                <a:cubicBezTo>
                  <a:pt x="3363817" y="3676592"/>
                  <a:pt x="3380514" y="3669356"/>
                  <a:pt x="3397898" y="3668670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367226" y="2661486"/>
                </a:move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728972" y="3136419"/>
                  <a:pt x="2958854" y="3153527"/>
                  <a:pt x="3189423" y="3180218"/>
                </a:cubicBezTo>
                <a:cubicBezTo>
                  <a:pt x="2893454" y="2996709"/>
                  <a:pt x="2335267" y="2789917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lose/>
                <a:moveTo>
                  <a:pt x="3210311" y="2079941"/>
                </a:moveTo>
                <a:cubicBezTo>
                  <a:pt x="3256248" y="2071316"/>
                  <a:pt x="3282832" y="2083445"/>
                  <a:pt x="3306643" y="2095643"/>
                </a:cubicBezTo>
                <a:cubicBezTo>
                  <a:pt x="3457298" y="2173726"/>
                  <a:pt x="3595565" y="2272144"/>
                  <a:pt x="3675942" y="2418868"/>
                </a:cubicBezTo>
                <a:lnTo>
                  <a:pt x="3706413" y="2484145"/>
                </a:lnTo>
                <a:lnTo>
                  <a:pt x="3706413" y="2627274"/>
                </a:lnTo>
                <a:lnTo>
                  <a:pt x="3681303" y="2546191"/>
                </a:lnTo>
                <a:cubicBezTo>
                  <a:pt x="3633669" y="2400434"/>
                  <a:pt x="3529701" y="2297429"/>
                  <a:pt x="3407314" y="2211574"/>
                </a:cubicBezTo>
                <a:cubicBezTo>
                  <a:pt x="3394822" y="2203428"/>
                  <a:pt x="3390274" y="2202727"/>
                  <a:pt x="3381875" y="2214291"/>
                </a:cubicBezTo>
                <a:cubicBezTo>
                  <a:pt x="3440248" y="2353295"/>
                  <a:pt x="3510385" y="2485252"/>
                  <a:pt x="3584397" y="2615085"/>
                </a:cubicBezTo>
                <a:lnTo>
                  <a:pt x="3706413" y="2824803"/>
                </a:lnTo>
                <a:lnTo>
                  <a:pt x="3706413" y="2949791"/>
                </a:lnTo>
                <a:lnTo>
                  <a:pt x="3298059" y="2192604"/>
                </a:lnTo>
                <a:cubicBezTo>
                  <a:pt x="3309571" y="2371494"/>
                  <a:pt x="3349665" y="2539950"/>
                  <a:pt x="3453791" y="2686289"/>
                </a:cubicBezTo>
                <a:lnTo>
                  <a:pt x="3706413" y="3036627"/>
                </a:lnTo>
                <a:lnTo>
                  <a:pt x="3706413" y="3122698"/>
                </a:lnTo>
                <a:lnTo>
                  <a:pt x="3584914" y="2963314"/>
                </a:lnTo>
                <a:cubicBezTo>
                  <a:pt x="3523540" y="2882503"/>
                  <a:pt x="3462823" y="2801211"/>
                  <a:pt x="3404251" y="2718261"/>
                </a:cubicBezTo>
                <a:cubicBezTo>
                  <a:pt x="3355914" y="2649869"/>
                  <a:pt x="3319635" y="2570229"/>
                  <a:pt x="3291617" y="2490995"/>
                </a:cubicBezTo>
                <a:cubicBezTo>
                  <a:pt x="3258912" y="2398760"/>
                  <a:pt x="3239555" y="2301534"/>
                  <a:pt x="3218538" y="2205701"/>
                </a:cubicBezTo>
                <a:cubicBezTo>
                  <a:pt x="3210690" y="2169382"/>
                  <a:pt x="3196515" y="2083051"/>
                  <a:pt x="3210311" y="2079941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3706413" y="1137947"/>
                </a:moveTo>
                <a:lnTo>
                  <a:pt x="3706413" y="1243206"/>
                </a:lnTo>
                <a:lnTo>
                  <a:pt x="3696802" y="1277693"/>
                </a:lnTo>
                <a:cubicBezTo>
                  <a:pt x="3680907" y="1377402"/>
                  <a:pt x="3652651" y="1477886"/>
                  <a:pt x="3654274" y="1577573"/>
                </a:cubicBezTo>
                <a:cubicBezTo>
                  <a:pt x="3656218" y="1718766"/>
                  <a:pt x="3665324" y="1858888"/>
                  <a:pt x="3690859" y="1995668"/>
                </a:cubicBezTo>
                <a:lnTo>
                  <a:pt x="3706413" y="2066513"/>
                </a:lnTo>
                <a:lnTo>
                  <a:pt x="3706413" y="2262940"/>
                </a:lnTo>
                <a:lnTo>
                  <a:pt x="3657271" y="2111802"/>
                </a:lnTo>
                <a:cubicBezTo>
                  <a:pt x="3602913" y="1902824"/>
                  <a:pt x="3586529" y="1687624"/>
                  <a:pt x="3602351" y="1469850"/>
                </a:cubicBezTo>
                <a:cubicBezTo>
                  <a:pt x="3609765" y="1370484"/>
                  <a:pt x="3619982" y="1243361"/>
                  <a:pt x="3678488" y="1166299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67861" y="1693097"/>
                  <a:pt x="3162162" y="1950423"/>
                  <a:pt x="3160173" y="2233223"/>
                </a:cubicBezTo>
                <a:cubicBezTo>
                  <a:pt x="3159710" y="2318290"/>
                  <a:pt x="3160467" y="2403461"/>
                  <a:pt x="3158785" y="2488422"/>
                </a:cubicBezTo>
                <a:cubicBezTo>
                  <a:pt x="3157064" y="2580754"/>
                  <a:pt x="3152464" y="2674373"/>
                  <a:pt x="3209364" y="2753645"/>
                </a:cubicBezTo>
                <a:cubicBezTo>
                  <a:pt x="3294741" y="2872248"/>
                  <a:pt x="3378737" y="2992575"/>
                  <a:pt x="3471364" y="3105660"/>
                </a:cubicBezTo>
                <a:cubicBezTo>
                  <a:pt x="3522667" y="3168317"/>
                  <a:pt x="3573704" y="3231163"/>
                  <a:pt x="3623977" y="3294563"/>
                </a:cubicBezTo>
                <a:lnTo>
                  <a:pt x="3706413" y="3401612"/>
                </a:lnTo>
                <a:lnTo>
                  <a:pt x="3706413" y="3545638"/>
                </a:lnTo>
                <a:lnTo>
                  <a:pt x="3608502" y="3503365"/>
                </a:lnTo>
                <a:cubicBezTo>
                  <a:pt x="3508306" y="3468520"/>
                  <a:pt x="3402344" y="3454867"/>
                  <a:pt x="3297560" y="3451338"/>
                </a:cubicBezTo>
                <a:cubicBezTo>
                  <a:pt x="3200096" y="3448443"/>
                  <a:pt x="3098687" y="3465792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673305" y="3202887"/>
                  <a:pt x="2945358" y="3236545"/>
                  <a:pt x="3205300" y="3375769"/>
                </a:cubicBezTo>
                <a:cubicBezTo>
                  <a:pt x="3216457" y="3381649"/>
                  <a:pt x="3228116" y="3388802"/>
                  <a:pt x="3240592" y="3390188"/>
                </a:cubicBezTo>
                <a:cubicBezTo>
                  <a:pt x="3356935" y="3405469"/>
                  <a:pt x="3473717" y="3419252"/>
                  <a:pt x="3590446" y="3433644"/>
                </a:cubicBezTo>
                <a:cubicBezTo>
                  <a:pt x="3587550" y="3428171"/>
                  <a:pt x="3585759" y="3420642"/>
                  <a:pt x="3581651" y="3418443"/>
                </a:cubicBezTo>
                <a:cubicBezTo>
                  <a:pt x="3514494" y="3385601"/>
                  <a:pt x="3468935" y="3296248"/>
                  <a:pt x="3371466" y="3338517"/>
                </a:cubicBezTo>
                <a:cubicBezTo>
                  <a:pt x="3362827" y="3342379"/>
                  <a:pt x="3344983" y="3321787"/>
                  <a:pt x="3329835" y="3315870"/>
                </a:cubicBezTo>
                <a:cubicBezTo>
                  <a:pt x="3250433" y="3285961"/>
                  <a:pt x="3173178" y="3249173"/>
                  <a:pt x="3091307" y="3229805"/>
                </a:cubicBez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72827" y="2942164"/>
                  <a:pt x="3175565" y="3017411"/>
                  <a:pt x="3252625" y="3111944"/>
                </a:cubicBezTo>
                <a:cubicBezTo>
                  <a:pt x="3296437" y="3165505"/>
                  <a:pt x="3346021" y="3198980"/>
                  <a:pt x="3398162" y="3234826"/>
                </a:cubicBezTo>
                <a:cubicBezTo>
                  <a:pt x="3452356" y="3271772"/>
                  <a:pt x="3510364" y="3303824"/>
                  <a:pt x="3566326" y="3338157"/>
                </a:cubicBezTo>
                <a:cubicBezTo>
                  <a:pt x="3566137" y="3305573"/>
                  <a:pt x="3555890" y="3285945"/>
                  <a:pt x="3542324" y="3269103"/>
                </a:cubicBezTo>
                <a:cubicBezTo>
                  <a:pt x="3482498" y="3195108"/>
                  <a:pt x="3424664" y="3119443"/>
                  <a:pt x="3361463" y="3048843"/>
                </a:cubicBezTo>
                <a:cubicBezTo>
                  <a:pt x="3162306" y="2827002"/>
                  <a:pt x="2961767" y="2606885"/>
                  <a:pt x="2760231" y="2387604"/>
                </a:cubicBez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bg1"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A083F98-8E0D-14F8-CA40-D0B5AB8037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1582" y="447749"/>
            <a:ext cx="2330685" cy="1898712"/>
          </a:xfrm>
          <a:prstGeom prst="rect">
            <a:avLst/>
          </a:prstGeom>
        </p:spPr>
      </p:pic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78188" y="2740025"/>
            <a:ext cx="5688012" cy="20288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1952"/>
            <a:ext cx="10515600" cy="466344"/>
          </a:xfrm>
        </p:spPr>
        <p:txBody>
          <a:bodyPr/>
          <a:lstStyle>
            <a:lvl1pPr algn="ctr">
              <a:defRPr sz="2400" cap="all" baseline="0">
                <a:latin typeface="Gill Sans Nova" panose="020B06020201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712F38-4391-A499-56E2-8F095A506D08}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A6350AA-EC6F-8D22-E7C8-E49FBD7689EB}"/>
              </a:ext>
            </a:extLst>
          </p:cNvPr>
          <p:cNvSpPr/>
          <p:nvPr userDrawn="1"/>
        </p:nvSpPr>
        <p:spPr>
          <a:xfrm>
            <a:off x="2032253" y="592989"/>
            <a:ext cx="8339975" cy="5016456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39975" h="5016456">
                <a:moveTo>
                  <a:pt x="3848638" y="256"/>
                </a:moveTo>
                <a:cubicBezTo>
                  <a:pt x="4570927" y="7508"/>
                  <a:pt x="5235778" y="169337"/>
                  <a:pt x="5854939" y="453958"/>
                </a:cubicBezTo>
                <a:cubicBezTo>
                  <a:pt x="6501988" y="751448"/>
                  <a:pt x="7048323" y="1162477"/>
                  <a:pt x="7528125" y="1647586"/>
                </a:cubicBezTo>
                <a:cubicBezTo>
                  <a:pt x="7683482" y="1804666"/>
                  <a:pt x="7835477" y="1964795"/>
                  <a:pt x="7964917" y="2141444"/>
                </a:cubicBezTo>
                <a:cubicBezTo>
                  <a:pt x="8291332" y="2586851"/>
                  <a:pt x="8426919" y="3084911"/>
                  <a:pt x="8282443" y="3652263"/>
                </a:cubicBezTo>
                <a:cubicBezTo>
                  <a:pt x="8184226" y="4038024"/>
                  <a:pt x="7971744" y="4372053"/>
                  <a:pt x="7614819" y="4625329"/>
                </a:cubicBezTo>
                <a:cubicBezTo>
                  <a:pt x="7196329" y="4922350"/>
                  <a:pt x="6753706" y="4984477"/>
                  <a:pt x="6295036" y="4840094"/>
                </a:cubicBezTo>
                <a:cubicBezTo>
                  <a:pt x="6141710" y="4791809"/>
                  <a:pt x="6009670" y="4711390"/>
                  <a:pt x="5873978" y="4635681"/>
                </a:cubicBezTo>
                <a:cubicBezTo>
                  <a:pt x="5580727" y="4471947"/>
                  <a:pt x="5266011" y="4351689"/>
                  <a:pt x="4908200" y="4320645"/>
                </a:cubicBezTo>
                <a:cubicBezTo>
                  <a:pt x="4606973" y="4294394"/>
                  <a:pt x="4308924" y="4341330"/>
                  <a:pt x="4012453" y="4430992"/>
                </a:cubicBezTo>
                <a:cubicBezTo>
                  <a:pt x="3681382" y="4531125"/>
                  <a:pt x="3492158" y="4613858"/>
                  <a:pt x="3293564" y="4694916"/>
                </a:cubicBezTo>
                <a:cubicBezTo>
                  <a:pt x="3072864" y="4785027"/>
                  <a:pt x="1763329" y="5319409"/>
                  <a:pt x="900660" y="4775642"/>
                </a:cubicBezTo>
                <a:cubicBezTo>
                  <a:pt x="668340" y="4629189"/>
                  <a:pt x="505436" y="4428533"/>
                  <a:pt x="464143" y="4374943"/>
                </a:cubicBezTo>
                <a:cubicBezTo>
                  <a:pt x="281748" y="4138098"/>
                  <a:pt x="171990" y="3867355"/>
                  <a:pt x="100508" y="3580002"/>
                </a:cubicBezTo>
                <a:cubicBezTo>
                  <a:pt x="19663" y="3254689"/>
                  <a:pt x="-6201" y="2919423"/>
                  <a:pt x="1210" y="2578945"/>
                </a:cubicBezTo>
                <a:cubicBezTo>
                  <a:pt x="10675" y="2138785"/>
                  <a:pt x="197522" y="1745167"/>
                  <a:pt x="500797" y="1384103"/>
                </a:cubicBezTo>
                <a:cubicBezTo>
                  <a:pt x="730656" y="1110427"/>
                  <a:pt x="1007021" y="882615"/>
                  <a:pt x="1318314" y="689794"/>
                </a:cubicBezTo>
                <a:cubicBezTo>
                  <a:pt x="1444924" y="611408"/>
                  <a:pt x="1573572" y="537328"/>
                  <a:pt x="1708401" y="472905"/>
                </a:cubicBezTo>
                <a:cubicBezTo>
                  <a:pt x="2394802" y="145037"/>
                  <a:pt x="3108888" y="-7126"/>
                  <a:pt x="3848638" y="256"/>
                </a:cubicBezTo>
                <a:close/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1BA04E2-C77D-D0F1-EC03-2F832DFA5498}"/>
              </a:ext>
            </a:extLst>
          </p:cNvPr>
          <p:cNvSpPr>
            <a:spLocks/>
          </p:cNvSpPr>
          <p:nvPr userDrawn="1"/>
        </p:nvSpPr>
        <p:spPr>
          <a:xfrm>
            <a:off x="0" y="1641237"/>
            <a:ext cx="12192000" cy="5216762"/>
          </a:xfrm>
          <a:custGeom>
            <a:avLst/>
            <a:gdLst>
              <a:gd name="connsiteX0" fmla="*/ 1849560 w 12192000"/>
              <a:gd name="connsiteY0" fmla="*/ 803 h 5216762"/>
              <a:gd name="connsiteX1" fmla="*/ 2779308 w 12192000"/>
              <a:gd name="connsiteY1" fmla="*/ 191654 h 5216762"/>
              <a:gd name="connsiteX2" fmla="*/ 3529993 w 12192000"/>
              <a:gd name="connsiteY2" fmla="*/ 614650 h 5216762"/>
              <a:gd name="connsiteX3" fmla="*/ 5271920 w 12192000"/>
              <a:gd name="connsiteY3" fmla="*/ 1300408 h 5216762"/>
              <a:gd name="connsiteX4" fmla="*/ 6940105 w 12192000"/>
              <a:gd name="connsiteY4" fmla="*/ 1192018 h 5216762"/>
              <a:gd name="connsiteX5" fmla="*/ 8301823 w 12192000"/>
              <a:gd name="connsiteY5" fmla="*/ 780730 h 5216762"/>
              <a:gd name="connsiteX6" fmla="*/ 12120288 w 12192000"/>
              <a:gd name="connsiteY6" fmla="*/ 561429 h 5216762"/>
              <a:gd name="connsiteX7" fmla="*/ 12192000 w 12192000"/>
              <a:gd name="connsiteY7" fmla="*/ 591187 h 5216762"/>
              <a:gd name="connsiteX8" fmla="*/ 12192000 w 12192000"/>
              <a:gd name="connsiteY8" fmla="*/ 5216762 h 5216762"/>
              <a:gd name="connsiteX9" fmla="*/ 0 w 12192000"/>
              <a:gd name="connsiteY9" fmla="*/ 5216762 h 5216762"/>
              <a:gd name="connsiteX10" fmla="*/ 0 w 12192000"/>
              <a:gd name="connsiteY10" fmla="*/ 671712 h 5216762"/>
              <a:gd name="connsiteX11" fmla="*/ 66994 w 12192000"/>
              <a:gd name="connsiteY11" fmla="*/ 616810 h 5216762"/>
              <a:gd name="connsiteX12" fmla="*/ 314608 w 12192000"/>
              <a:gd name="connsiteY12" fmla="*/ 447849 h 5216762"/>
              <a:gd name="connsiteX13" fmla="*/ 1849560 w 12192000"/>
              <a:gd name="connsiteY13" fmla="*/ 803 h 5216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216762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0" y="1300408"/>
                </a:cubicBezTo>
                <a:cubicBezTo>
                  <a:pt x="5824635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5216762"/>
                </a:lnTo>
                <a:lnTo>
                  <a:pt x="0" y="5216762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984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44123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52262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60401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7863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44123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34931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60401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7863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44123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4931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60401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A8F0DB-3D3D-DC0F-84AC-4386B58AD6E5}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7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7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7664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7" r:id="rId3"/>
    <p:sldLayoutId id="2147483651" r:id="rId4"/>
    <p:sldLayoutId id="2147483659" r:id="rId5"/>
    <p:sldLayoutId id="2147483660" r:id="rId6"/>
    <p:sldLayoutId id="2147483664" r:id="rId7"/>
    <p:sldLayoutId id="2147483661" r:id="rId8"/>
    <p:sldLayoutId id="2147483662" r:id="rId9"/>
    <p:sldLayoutId id="2147483663" r:id="rId10"/>
    <p:sldLayoutId id="2147483654" r:id="rId11"/>
    <p:sldLayoutId id="2147483653" r:id="rId12"/>
    <p:sldLayoutId id="2147483667" r:id="rId13"/>
    <p:sldLayoutId id="2147483665" r:id="rId14"/>
    <p:sldLayoutId id="2147483666" r:id="rId15"/>
    <p:sldLayoutId id="2147483652" r:id="rId16"/>
    <p:sldLayoutId id="2147483655" r:id="rId17"/>
    <p:sldLayoutId id="2147483656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0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BB83-CA62-C813-5584-9F9C32557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1" y="2590800"/>
            <a:ext cx="5728448" cy="1098458"/>
          </a:xfrm>
        </p:spPr>
        <p:txBody>
          <a:bodyPr/>
          <a:lstStyle/>
          <a:p>
            <a:r>
              <a:rPr lang="en-US" sz="7200" b="1" i="0" dirty="0">
                <a:effectLst/>
                <a:latin typeface="Söhne"/>
              </a:rPr>
              <a:t>Space Race</a:t>
            </a: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D2251-7AFE-1B36-778C-D116EDBB7F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7388" y="4794345"/>
            <a:ext cx="3505200" cy="450009"/>
          </a:xfrm>
        </p:spPr>
        <p:txBody>
          <a:bodyPr/>
          <a:lstStyle/>
          <a:p>
            <a:r>
              <a:rPr lang="en-US" dirty="0"/>
              <a:t>Dhruvika Rajpara</a:t>
            </a:r>
          </a:p>
        </p:txBody>
      </p:sp>
    </p:spTree>
    <p:extLst>
      <p:ext uri="{BB962C8B-B14F-4D97-AF65-F5344CB8AC3E}">
        <p14:creationId xmlns:p14="http://schemas.microsoft.com/office/powerpoint/2010/main" val="417536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BE14C3C8-CE39-133E-31F8-E2A69DFA9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49" y="937170"/>
            <a:ext cx="10515600" cy="676656"/>
          </a:xfrm>
        </p:spPr>
        <p:txBody>
          <a:bodyPr/>
          <a:lstStyle/>
          <a:p>
            <a:r>
              <a:rPr lang="en-IN" dirty="0"/>
              <a:t>Data Wrangling</a:t>
            </a:r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823D95E-072A-236D-5FD2-5BDF07668B00}"/>
              </a:ext>
            </a:extLst>
          </p:cNvPr>
          <p:cNvSpPr txBox="1"/>
          <p:nvPr/>
        </p:nvSpPr>
        <p:spPr>
          <a:xfrm>
            <a:off x="905435" y="1909482"/>
            <a:ext cx="981635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is to do? </a:t>
            </a:r>
          </a:p>
          <a:p>
            <a:r>
              <a:rPr lang="en-US" dirty="0"/>
              <a:t>	-&gt;Cleaning and polishing possible messy/complex data sets for better handling </a:t>
            </a:r>
          </a:p>
          <a:p>
            <a:endParaRPr lang="en-US" dirty="0"/>
          </a:p>
          <a:p>
            <a:r>
              <a:rPr lang="en-US" sz="2400" b="1" dirty="0"/>
              <a:t>Pipeline:</a:t>
            </a:r>
            <a:endParaRPr lang="en-IN" sz="2400" b="1" dirty="0"/>
          </a:p>
        </p:txBody>
      </p:sp>
      <p:graphicFrame>
        <p:nvGraphicFramePr>
          <p:cNvPr id="122" name="Diagram 121">
            <a:extLst>
              <a:ext uri="{FF2B5EF4-FFF2-40B4-BE49-F238E27FC236}">
                <a16:creationId xmlns:a16="http://schemas.microsoft.com/office/drawing/2014/main" id="{4EA4C1FD-129D-E9FA-4A25-DD9AA51A1E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8163346"/>
              </p:ext>
            </p:extLst>
          </p:nvPr>
        </p:nvGraphicFramePr>
        <p:xfrm>
          <a:off x="2032000" y="2814917"/>
          <a:ext cx="8128000" cy="3323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3" name="TextBox 122">
            <a:extLst>
              <a:ext uri="{FF2B5EF4-FFF2-40B4-BE49-F238E27FC236}">
                <a16:creationId xmlns:a16="http://schemas.microsoft.com/office/drawing/2014/main" id="{44BA8A2F-1BA0-19C0-6F1F-1A985806B819}"/>
              </a:ext>
            </a:extLst>
          </p:cNvPr>
          <p:cNvSpPr txBox="1"/>
          <p:nvPr/>
        </p:nvSpPr>
        <p:spPr>
          <a:xfrm>
            <a:off x="8606117" y="3917577"/>
            <a:ext cx="143435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00" dirty="0"/>
              <a:t>Optional: Export data as file</a:t>
            </a:r>
          </a:p>
        </p:txBody>
      </p:sp>
    </p:spTree>
    <p:extLst>
      <p:ext uri="{BB962C8B-B14F-4D97-AF65-F5344CB8AC3E}">
        <p14:creationId xmlns:p14="http://schemas.microsoft.com/office/powerpoint/2010/main" val="1445010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645BD6E-D504-0AAE-E7AB-615D99588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EDA with Data Visualization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461112-1314-1F15-2239-5EFCF120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59" y="6464808"/>
            <a:ext cx="1068593" cy="310896"/>
          </a:xfrm>
        </p:spPr>
        <p:txBody>
          <a:bodyPr/>
          <a:lstStyle/>
          <a:p>
            <a:r>
              <a:rPr lang="en-US" dirty="0"/>
              <a:t>26-01-2024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4406C-089C-C2FF-4CED-A1744760F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Space Race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5CC93-7672-B278-4A84-0AB0F7221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4FC2EE-48F6-987B-F0DE-DE0A2E322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631576"/>
            <a:ext cx="10515600" cy="41474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is to do? </a:t>
            </a:r>
          </a:p>
          <a:p>
            <a:pPr marL="0" indent="0">
              <a:buNone/>
            </a:pPr>
            <a:r>
              <a:rPr lang="en-US" dirty="0"/>
              <a:t>	-&gt; Create visuals and collection optical insights </a:t>
            </a:r>
          </a:p>
          <a:p>
            <a:pPr marL="0" indent="0">
              <a:buNone/>
            </a:pPr>
            <a:r>
              <a:rPr lang="en-US" dirty="0"/>
              <a:t>Here: </a:t>
            </a:r>
          </a:p>
          <a:p>
            <a:pPr marL="0" indent="0">
              <a:buNone/>
            </a:pPr>
            <a:r>
              <a:rPr lang="en-US" dirty="0"/>
              <a:t>- Payload mass/Flight number vs Launch site/Orbit type/Flight number as scatterplot for type of dependency </a:t>
            </a:r>
          </a:p>
          <a:p>
            <a:pPr marL="0" indent="0">
              <a:buNone/>
            </a:pPr>
            <a:r>
              <a:rPr lang="en-US" dirty="0"/>
              <a:t>- Success rate vs orbit type as bar chart for impact of variable </a:t>
            </a:r>
          </a:p>
          <a:p>
            <a:pPr marL="0" indent="0">
              <a:buNone/>
            </a:pPr>
            <a:r>
              <a:rPr lang="en-US" dirty="0"/>
              <a:t>- Launch Success vs Year for trend observation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4133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7679D-DC49-184B-33D7-D460C700C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1" y="704088"/>
            <a:ext cx="9144000" cy="676656"/>
          </a:xfrm>
        </p:spPr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55CC3A7-DD9A-E887-A929-DE6D4C1E47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SEP 20XX</a:t>
            </a:r>
          </a:p>
          <a:p>
            <a:pPr lvl="1"/>
            <a:r>
              <a:rPr lang="en-US" dirty="0"/>
              <a:t>synergize scalable e-commerce</a:t>
            </a:r>
          </a:p>
          <a:p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1A076CC-9414-293E-8AB1-B8C2EA1C5F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NOV 20XX</a:t>
            </a:r>
          </a:p>
          <a:p>
            <a:pPr lvl="1"/>
            <a:r>
              <a:rPr lang="en-US" dirty="0"/>
              <a:t>disseminate standardized metrics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E754D37-3AA6-7249-76D8-52F85F4C15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JAN 20XX</a:t>
            </a:r>
          </a:p>
          <a:p>
            <a:pPr lvl="1"/>
            <a:r>
              <a:rPr lang="en-US" dirty="0"/>
              <a:t>coordinate e-business applications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FCA4FA2-1095-105E-5606-3D90E73136C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MAR 20XX</a:t>
            </a:r>
          </a:p>
          <a:p>
            <a:pPr lvl="1"/>
            <a:r>
              <a:rPr lang="en-US" dirty="0"/>
              <a:t>foster holistically superior methodologies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71694C6-64CB-2042-D079-8D98D610ED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MAY 20XX</a:t>
            </a:r>
          </a:p>
          <a:p>
            <a:pPr lvl="1"/>
            <a:r>
              <a:rPr lang="en-US" dirty="0"/>
              <a:t>deploy strategic networks with compelling e-business needs</a:t>
            </a:r>
          </a:p>
        </p:txBody>
      </p:sp>
    </p:spTree>
    <p:extLst>
      <p:ext uri="{BB962C8B-B14F-4D97-AF65-F5344CB8AC3E}">
        <p14:creationId xmlns:p14="http://schemas.microsoft.com/office/powerpoint/2010/main" val="327257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1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7DC31-1488-8091-935A-1B03A14A5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EDA with SQL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50689-D84C-7977-0A2B-2F0FFFB20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7107" y="1695943"/>
            <a:ext cx="6464808" cy="402336"/>
          </a:xfrm>
        </p:spPr>
        <p:txBody>
          <a:bodyPr>
            <a:normAutofit/>
          </a:bodyPr>
          <a:lstStyle/>
          <a:p>
            <a:r>
              <a:rPr lang="en-IN" dirty="0"/>
              <a:t>What is to do?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A9ECAA-48CB-8CE7-4844-AA2C77D9E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5037" y="2107961"/>
            <a:ext cx="6464808" cy="715921"/>
          </a:xfrm>
        </p:spPr>
        <p:txBody>
          <a:bodyPr/>
          <a:lstStyle/>
          <a:p>
            <a:r>
              <a:rPr lang="en-US" dirty="0"/>
              <a:t>Heuristically guessing/querying/questioning in the database what might have happened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B10A79-E2EE-5230-2C2A-E6884B5125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7108" y="2938452"/>
            <a:ext cx="6464808" cy="402336"/>
          </a:xfrm>
        </p:spPr>
        <p:txBody>
          <a:bodyPr>
            <a:normAutofit/>
          </a:bodyPr>
          <a:lstStyle/>
          <a:p>
            <a:r>
              <a:rPr lang="en-US" dirty="0"/>
              <a:t>We have questioned as follows: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1C6792-93C5-DED1-0872-50E1651282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7106" y="3361764"/>
            <a:ext cx="8558963" cy="2779059"/>
          </a:xfrm>
        </p:spPr>
        <p:txBody>
          <a:bodyPr>
            <a:normAutofit/>
          </a:bodyPr>
          <a:lstStyle/>
          <a:p>
            <a:r>
              <a:rPr lang="en-US" dirty="0"/>
              <a:t>General overview over available landsides, in particular whose five entries who start with 'CCA’ </a:t>
            </a:r>
          </a:p>
          <a:p>
            <a:r>
              <a:rPr lang="en-US" dirty="0"/>
              <a:t>Number of successful/failed mission outcome </a:t>
            </a:r>
          </a:p>
          <a:p>
            <a:pPr lvl="1">
              <a:buFont typeface="Wingdings" panose="05000000000000000000" pitchFamily="2" charset="2"/>
              <a:buChar char="è"/>
            </a:pPr>
            <a:r>
              <a:rPr lang="en-US" dirty="0"/>
              <a:t>List for failed ones in 2015 </a:t>
            </a:r>
          </a:p>
          <a:p>
            <a:pPr lvl="1">
              <a:buFont typeface="Wingdings" panose="05000000000000000000" pitchFamily="2" charset="2"/>
              <a:buChar char="è"/>
            </a:pPr>
            <a:r>
              <a:rPr lang="en-US" dirty="0"/>
              <a:t>List first successful landing outcome in drone ship </a:t>
            </a:r>
          </a:p>
          <a:p>
            <a:r>
              <a:rPr lang="en-US" dirty="0"/>
              <a:t>Specify, count and rank outcomes between ~2010 and ~2017 </a:t>
            </a:r>
          </a:p>
          <a:p>
            <a:r>
              <a:rPr lang="en-US" dirty="0"/>
              <a:t>Average Payload per booster version 'F9v1.1'/Total for boosters carried by NASA (CRS) </a:t>
            </a:r>
          </a:p>
          <a:p>
            <a:r>
              <a:rPr lang="en-US" dirty="0"/>
              <a:t>Booster version with maximal payload </a:t>
            </a:r>
          </a:p>
          <a:p>
            <a:r>
              <a:rPr lang="en-US" dirty="0"/>
              <a:t>Names of boosters with successful ground pad and certain payload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B8B492D-0778-C859-9200-08161ABEBF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60" y="6464808"/>
            <a:ext cx="1086522" cy="310896"/>
          </a:xfrm>
        </p:spPr>
        <p:txBody>
          <a:bodyPr/>
          <a:lstStyle/>
          <a:p>
            <a:r>
              <a:rPr lang="en-US" dirty="0"/>
              <a:t>26-01-2024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1185DEE-1419-7DB6-949B-929195894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Space Race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9210D02-BD78-856B-08E2-820032AC6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600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7AB109-D696-F27C-BD95-5BEBCF3AC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59" y="865453"/>
            <a:ext cx="5080658" cy="676656"/>
          </a:xfrm>
        </p:spPr>
        <p:txBody>
          <a:bodyPr/>
          <a:lstStyle/>
          <a:p>
            <a:r>
              <a:rPr lang="en-US" sz="4000" dirty="0"/>
              <a:t>Build a Dashboard with Plotly Dash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ADE49E-7CC1-6704-5852-FAE992A0E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b="1" dirty="0"/>
              <a:t>What has been done?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Selection of Launch Site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Pie charts for relation percentage based on launch site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Scatter graphs for correlation between payload and success based on launch site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Why? </a:t>
            </a:r>
          </a:p>
          <a:p>
            <a:r>
              <a:rPr lang="en-US" dirty="0"/>
              <a:t>	-&gt; To visualize the effectiveness of the launch site and payload mass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E3569-F451-360A-870F-C2F3992E9A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59" y="6464808"/>
            <a:ext cx="1068593" cy="310896"/>
          </a:xfrm>
        </p:spPr>
        <p:txBody>
          <a:bodyPr/>
          <a:lstStyle/>
          <a:p>
            <a:r>
              <a:rPr lang="en-US" dirty="0"/>
              <a:t>26-01-2024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5D029-257A-C084-D723-B5E115AFE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Space Race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697A5-63AE-CFF2-701C-13C0448CE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14</a:t>
            </a:fld>
            <a:endParaRPr lang="en-US" dirty="0"/>
          </a:p>
        </p:txBody>
      </p:sp>
      <p:pic>
        <p:nvPicPr>
          <p:cNvPr id="11" name="Graphic 10" descr="Satellite">
            <a:extLst>
              <a:ext uri="{FF2B5EF4-FFF2-40B4-BE49-F238E27FC236}">
                <a16:creationId xmlns:a16="http://schemas.microsoft.com/office/drawing/2014/main" id="{8F7A8FD4-A7DA-DD7D-33F1-D6ED395A7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341220">
            <a:off x="7494494" y="681317"/>
            <a:ext cx="4715435" cy="471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206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0400C3-2E25-FEC0-6B47-32CE12960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3318" y="4061011"/>
            <a:ext cx="3529584" cy="19363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Standardize/transform data </a:t>
            </a:r>
          </a:p>
          <a:p>
            <a:r>
              <a:rPr lang="en-US" dirty="0"/>
              <a:t>Split into test/training sets </a:t>
            </a:r>
          </a:p>
          <a:p>
            <a:r>
              <a:rPr lang="en-US" dirty="0"/>
              <a:t>Using training set initialize different ML algorithm</a:t>
            </a:r>
            <a:endParaRPr lang="en-IN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53A0E61-56F8-4F1F-342A-905242FFAAB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35968393"/>
              </p:ext>
            </p:extLst>
          </p:nvPr>
        </p:nvGraphicFramePr>
        <p:xfrm>
          <a:off x="567299" y="1479176"/>
          <a:ext cx="10835808" cy="22810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C69D3-AE50-E14C-0C6F-7ACE28AFF8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5442" y="4132730"/>
            <a:ext cx="3529584" cy="173915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Check for accuracy via - R-score - Confusion matrix (true/false vs land./not land.)</a:t>
            </a:r>
          </a:p>
          <a:p>
            <a:r>
              <a:rPr lang="en-US" dirty="0"/>
              <a:t> =&gt; Search for best </a:t>
            </a:r>
          </a:p>
          <a:p>
            <a:r>
              <a:rPr lang="en-US" dirty="0"/>
              <a:t>	-&gt; Score </a:t>
            </a:r>
          </a:p>
          <a:p>
            <a:r>
              <a:rPr lang="en-US" dirty="0"/>
              <a:t>	-&gt; Parameters for ML</a:t>
            </a:r>
            <a:endParaRPr lang="en-IN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0D4FBA9-C156-188E-D83D-CBDEA40FF1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60" y="6464808"/>
            <a:ext cx="1005840" cy="310896"/>
          </a:xfrm>
        </p:spPr>
        <p:txBody>
          <a:bodyPr/>
          <a:lstStyle/>
          <a:p>
            <a:r>
              <a:rPr lang="en-US" dirty="0"/>
              <a:t>26-01-2024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40FF396-F62A-854A-71FA-0C99F7405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Space Race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3A89FD-D66F-3B4A-82BD-D7A90FABB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02EE714-8DC7-1C65-CAFA-A12C79DCD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919" y="417217"/>
            <a:ext cx="10351904" cy="676656"/>
          </a:xfrm>
        </p:spPr>
        <p:txBody>
          <a:bodyPr/>
          <a:lstStyle/>
          <a:p>
            <a:r>
              <a:rPr lang="en-IN" sz="4400" dirty="0"/>
              <a:t>Predictive Analysis (Classification)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AC18918-36CB-A114-5302-E8CD14EC74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99170" y="4367426"/>
            <a:ext cx="2944368" cy="40233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Depending on </a:t>
            </a:r>
            <a:r>
              <a:rPr lang="en-US" dirty="0" err="1"/>
              <a:t>accuary</a:t>
            </a:r>
            <a:r>
              <a:rPr lang="en-US" dirty="0"/>
              <a:t>: Choose best model!</a:t>
            </a:r>
            <a:endParaRPr lang="en-IN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12EF0BE-7CF2-5B60-753E-FB779716836A}"/>
              </a:ext>
            </a:extLst>
          </p:cNvPr>
          <p:cNvCxnSpPr>
            <a:cxnSpLocks/>
          </p:cNvCxnSpPr>
          <p:nvPr/>
        </p:nvCxnSpPr>
        <p:spPr>
          <a:xfrm>
            <a:off x="5952565" y="1326776"/>
            <a:ext cx="0" cy="4392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DA02286D-64D2-EC43-3AA7-ADACCBE7900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963271" y="1326776"/>
            <a:ext cx="3971364" cy="430306"/>
          </a:xfrm>
          <a:prstGeom prst="bentConnector3">
            <a:avLst>
              <a:gd name="adj1" fmla="val 100339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96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CB2D68-31E2-B689-0945-5882F19B1A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60" y="6464808"/>
            <a:ext cx="1104452" cy="310896"/>
          </a:xfrm>
        </p:spPr>
        <p:txBody>
          <a:bodyPr/>
          <a:lstStyle/>
          <a:p>
            <a:r>
              <a:rPr lang="en-US" dirty="0"/>
              <a:t>26-01-2024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5CDF8D-F864-9683-96AE-FB6E27DE1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Space Race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5A352-1BCD-E854-14CB-CE615D62A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606A36-4207-A7A1-6FF9-2A656B84A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683" y="704088"/>
            <a:ext cx="9144000" cy="676656"/>
          </a:xfrm>
        </p:spPr>
        <p:txBody>
          <a:bodyPr/>
          <a:lstStyle/>
          <a:p>
            <a:r>
              <a:rPr lang="en-IN" dirty="0"/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F26424-47D4-E3BE-2D45-2FFA168AEF1B}"/>
              </a:ext>
            </a:extLst>
          </p:cNvPr>
          <p:cNvSpPr txBox="1"/>
          <p:nvPr/>
        </p:nvSpPr>
        <p:spPr>
          <a:xfrm>
            <a:off x="1308847" y="1855694"/>
            <a:ext cx="6060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Exploratory data analysis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Interactive analytics demo in screenshots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Predictive analysis results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106515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7EB26-CDD5-66C3-CD2F-74E1D4298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494" y="3777727"/>
            <a:ext cx="5859031" cy="1773555"/>
          </a:xfrm>
        </p:spPr>
        <p:txBody>
          <a:bodyPr/>
          <a:lstStyle/>
          <a:p>
            <a:r>
              <a:rPr lang="en-IN" dirty="0"/>
              <a:t>Insights drawn from EDA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8504DC-22BA-625C-98C7-5EC719E00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6578" y="3345964"/>
            <a:ext cx="4840641" cy="551411"/>
          </a:xfrm>
        </p:spPr>
        <p:txBody>
          <a:bodyPr/>
          <a:lstStyle/>
          <a:p>
            <a:r>
              <a:rPr lang="en-IN" dirty="0"/>
              <a:t>Section - 2</a:t>
            </a:r>
          </a:p>
        </p:txBody>
      </p:sp>
    </p:spTree>
    <p:extLst>
      <p:ext uri="{BB962C8B-B14F-4D97-AF65-F5344CB8AC3E}">
        <p14:creationId xmlns:p14="http://schemas.microsoft.com/office/powerpoint/2010/main" val="1965140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DE9E7A4-4FCA-BDCC-E1D6-ADF75FF359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First ~25 Starts, in particular. at CCAFS SLC 40 were mostly failures </a:t>
            </a:r>
          </a:p>
          <a:p>
            <a:r>
              <a:rPr lang="en-US" dirty="0"/>
              <a:t>Starts at KSC LC 39A gave them then information for success </a:t>
            </a:r>
          </a:p>
          <a:p>
            <a:r>
              <a:rPr lang="en-US" dirty="0"/>
              <a:t>VAFB SLC 4E with most successful launches (relatively) 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E0E5A80-B42E-572C-FB11-24A1AB06E4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49332" y="1511861"/>
            <a:ext cx="5075571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76BDA-E3C7-77A9-C019-33EEB6E6BC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59" y="6464808"/>
            <a:ext cx="1023769" cy="310896"/>
          </a:xfrm>
        </p:spPr>
        <p:txBody>
          <a:bodyPr/>
          <a:lstStyle/>
          <a:p>
            <a:r>
              <a:rPr lang="en-US" dirty="0"/>
              <a:t>26-01-2024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BE094-CB95-8425-23E2-F6307BF90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Space Race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BB703-4232-BA2B-1322-09EFB633D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2D28A6D-342C-ED00-750E-92F6A3E58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Number vs. Launch Site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6793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478C50-D629-64CB-A4AC-8A9EC29857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After successfully establish a launch with low mass ~7500kg, </a:t>
            </a:r>
          </a:p>
          <a:p>
            <a:r>
              <a:rPr lang="en-US" dirty="0"/>
              <a:t>Launches with higher payload masses were almost always successful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D59F986-FC0B-C992-79BC-C0855194F6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33745" y="1440143"/>
            <a:ext cx="4817097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859B0-47DB-B2D6-9C67-1ED06F2C68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60" y="6464808"/>
            <a:ext cx="1131346" cy="310896"/>
          </a:xfrm>
        </p:spPr>
        <p:txBody>
          <a:bodyPr/>
          <a:lstStyle/>
          <a:p>
            <a:r>
              <a:rPr lang="en-US" dirty="0"/>
              <a:t>26-01-2024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7657F2-FBBF-4145-7183-5C7054594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Space Race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22438-8AEB-96EB-A811-75FAB027A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2F73221-91DE-8BC6-DC15-F18C28AAB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58274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878135-3F5C-BB53-0082-122956799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14883AB6-E6D8-70A9-3CCB-61E120FC60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5581204"/>
              </p:ext>
            </p:extLst>
          </p:nvPr>
        </p:nvGraphicFramePr>
        <p:xfrm>
          <a:off x="7791450" y="1169988"/>
          <a:ext cx="4132263" cy="4639140"/>
        </p:xfrm>
        <a:graphic>
          <a:graphicData uri="http://schemas.openxmlformats.org/drawingml/2006/table">
            <a:tbl>
              <a:tblPr firstRow="1" bandRow="1"/>
              <a:tblGrid>
                <a:gridCol w="4132263">
                  <a:extLst>
                    <a:ext uri="{9D8B030D-6E8A-4147-A177-3AD203B41FA5}">
                      <a16:colId xmlns:a16="http://schemas.microsoft.com/office/drawing/2014/main" val="1563570424"/>
                    </a:ext>
                  </a:extLst>
                </a:gridCol>
              </a:tblGrid>
              <a:tr h="9051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Gill Sans Light" panose="020B0302020104020203" pitchFamily="34" charset="-79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Gill Sans Light" panose="020B0302020104020203" pitchFamily="34" charset="-79"/>
                        </a:rPr>
                        <a:t>EXECUTIVE SUMMARY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0201651"/>
                  </a:ext>
                </a:extLst>
              </a:tr>
              <a:tr h="9051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latin typeface="+mn-lt"/>
                        <a:cs typeface="Gill Sans Light" panose="020B0302020104020203" pitchFamily="34" charset="-79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+mn-lt"/>
                          <a:cs typeface="Gill Sans Light" panose="020B0302020104020203" pitchFamily="34" charset="-79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9471877"/>
                  </a:ext>
                </a:extLst>
              </a:tr>
              <a:tr h="9257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+mn-lt"/>
                          <a:cs typeface="Gill Sans Light" panose="020B0302020104020203" pitchFamily="34" charset="-79"/>
                        </a:rPr>
                        <a:t>METHODOLOGIES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36238222"/>
                  </a:ext>
                </a:extLst>
              </a:tr>
              <a:tr h="9465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+mn-lt"/>
                          <a:cs typeface="Gill Sans Light" panose="020B0302020104020203" pitchFamily="34" charset="-79"/>
                        </a:rPr>
                        <a:t>RESULT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4452646"/>
                  </a:ext>
                </a:extLst>
              </a:tr>
              <a:tr h="9564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+mn-lt"/>
                          <a:cs typeface="Gill Sans Light" panose="020B0302020104020203" pitchFamily="34" charset="-79"/>
                        </a:rPr>
                        <a:t>CONCLUSION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0977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4133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B1CF91-1D3B-FCAC-848E-4D81414109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Launches onto SO were disastrous (only one launch) </a:t>
            </a:r>
          </a:p>
          <a:p>
            <a:r>
              <a:rPr lang="en-US" dirty="0"/>
              <a:t>ES -L1, GEO, HEO and SSO with success only 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4D93A58-E666-52D4-EFE0-01D6800500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52882" y="1627261"/>
            <a:ext cx="5181600" cy="410260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15E26-F53A-F8D0-8523-A02D9C9A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60" y="6464808"/>
            <a:ext cx="1113416" cy="310896"/>
          </a:xfrm>
        </p:spPr>
        <p:txBody>
          <a:bodyPr/>
          <a:lstStyle/>
          <a:p>
            <a:r>
              <a:rPr lang="en-US" dirty="0"/>
              <a:t>26-01-2024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C92A3-41F7-4DD4-BB46-8F6244221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Space Race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41C6FE-C3E2-9ED1-B433-32098F43A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5E74C2D-D679-FC14-D8F9-40E277F3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Rate vs. Orbit Type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11483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FAE431-8AC5-B3C4-ACD7-0581A162EE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At the beginning, testing on four selected orbits </a:t>
            </a:r>
          </a:p>
          <a:p>
            <a:r>
              <a:rPr lang="en-US" dirty="0"/>
              <a:t>ISS and GTO gave them a breakthrough after flight number ~ 20 </a:t>
            </a:r>
          </a:p>
          <a:p>
            <a:r>
              <a:rPr lang="en-US" dirty="0"/>
              <a:t>After flight number ~ 60 also focused on other orbits, in particular on VLEO 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93B7595-9D95-778B-6CA0-3C0DB4A0780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97706" y="1745060"/>
            <a:ext cx="5181600" cy="381321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C76B5-A7C3-384E-3A23-82BCBE3963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60" y="6464808"/>
            <a:ext cx="1077558" cy="310896"/>
          </a:xfrm>
        </p:spPr>
        <p:txBody>
          <a:bodyPr/>
          <a:lstStyle/>
          <a:p>
            <a:r>
              <a:rPr lang="en-US" dirty="0"/>
              <a:t>26-01-2024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62F244-FB0E-E602-CAA8-5A98915EF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Space Race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1D852-83E1-2A73-089E-ABEB6C57D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123A63B-443B-8A08-3E8D-982052C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Number vs. Orbit Type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4174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ECDA5-098D-4ACE-CB5D-6C2817E049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Started mostly with ~2500 - 7500kg </a:t>
            </a:r>
          </a:p>
          <a:p>
            <a:r>
              <a:rPr lang="en-US" dirty="0"/>
              <a:t>Launches with higher payload &gt; 7500kg rather successful </a:t>
            </a:r>
            <a:endParaRPr lang="en-IN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6711276-64B3-E3A0-101F-CE272A3A09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63299" y="1592543"/>
            <a:ext cx="4381471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194E6-050F-BA40-E761-5EE6EDFD1C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59" y="6464808"/>
            <a:ext cx="1149275" cy="310896"/>
          </a:xfrm>
        </p:spPr>
        <p:txBody>
          <a:bodyPr/>
          <a:lstStyle/>
          <a:p>
            <a:r>
              <a:rPr lang="en-US" dirty="0"/>
              <a:t>26-01-2024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881A2-F3AA-E436-2E8E-91E6E5DA0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Space Race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E463B-EDA2-2057-4508-738A391F9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99C5B61-B1F0-A234-C5F6-CF8F33A58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Payload vs. Orbit Type</a:t>
            </a:r>
          </a:p>
        </p:txBody>
      </p:sp>
    </p:spTree>
    <p:extLst>
      <p:ext uri="{BB962C8B-B14F-4D97-AF65-F5344CB8AC3E}">
        <p14:creationId xmlns:p14="http://schemas.microsoft.com/office/powerpoint/2010/main" val="3379998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63B8E2-D067-6B5B-CA91-C2CE5EC809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Since 2013 mostly improving </a:t>
            </a:r>
          </a:p>
          <a:p>
            <a:r>
              <a:rPr lang="en-US" dirty="0"/>
              <a:t>Since 2017 mostly &gt;80% except for </a:t>
            </a:r>
          </a:p>
          <a:p>
            <a:r>
              <a:rPr lang="en-US" dirty="0"/>
              <a:t>Dip in Success in 2018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D41C218-BDAC-ADFB-BD81-71C58238A4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09521"/>
            <a:ext cx="5181600" cy="350500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57763-589B-07B7-3EA5-73D86A4E4B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59" y="6464808"/>
            <a:ext cx="1140311" cy="310896"/>
          </a:xfrm>
        </p:spPr>
        <p:txBody>
          <a:bodyPr/>
          <a:lstStyle/>
          <a:p>
            <a:r>
              <a:rPr lang="en-US" dirty="0"/>
              <a:t>26-01-2024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C5A6A-4A4C-7F4F-1E7E-5B9C056EA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Space Race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8E88C-DF1E-13F5-D398-F54EE133F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2644098-046A-DE1C-E028-09E3EA7DB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2068556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07948-2291-9A1C-1A85-433ADE8CD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494" y="3195021"/>
            <a:ext cx="5419761" cy="1350085"/>
          </a:xfrm>
        </p:spPr>
        <p:txBody>
          <a:bodyPr/>
          <a:lstStyle/>
          <a:p>
            <a:r>
              <a:rPr lang="en-IN" dirty="0"/>
              <a:t>EDA with SQL</a:t>
            </a:r>
          </a:p>
        </p:txBody>
      </p:sp>
    </p:spTree>
    <p:extLst>
      <p:ext uri="{BB962C8B-B14F-4D97-AF65-F5344CB8AC3E}">
        <p14:creationId xmlns:p14="http://schemas.microsoft.com/office/powerpoint/2010/main" val="39796121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0DCD4-EBD9-9C49-8045-F20DB5C9E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1"/>
            <a:ext cx="5184494" cy="815788"/>
          </a:xfrm>
        </p:spPr>
        <p:txBody>
          <a:bodyPr/>
          <a:lstStyle/>
          <a:p>
            <a:r>
              <a:rPr lang="en-IN" dirty="0"/>
              <a:t>All Launch Site Names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B5D65AA-C91A-DBF8-B6D5-22C33753B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389529"/>
            <a:ext cx="6172200" cy="439511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C4A3EE-BCF0-C91F-D590-CD376E6C100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Find the names of the unique launch 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Key word DISTINCT does the job</a:t>
            </a:r>
            <a:endParaRPr lang="en-IN" sz="24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7B464E-7CFE-41DE-E500-E87B444740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59" y="6464808"/>
            <a:ext cx="1041699" cy="310896"/>
          </a:xfrm>
        </p:spPr>
        <p:txBody>
          <a:bodyPr/>
          <a:lstStyle/>
          <a:p>
            <a:r>
              <a:rPr lang="en-US" dirty="0"/>
              <a:t>26-01-2024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B09034-B521-E3AC-E58A-D74E11D1F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Space Race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1C5082-3EA9-96CD-D002-172BEF71D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82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9E4DC-C3EC-D6D4-6633-56B274BE8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329" y="672353"/>
            <a:ext cx="7515318" cy="878541"/>
          </a:xfrm>
        </p:spPr>
        <p:txBody>
          <a:bodyPr/>
          <a:lstStyle/>
          <a:p>
            <a:r>
              <a:rPr lang="en-US" dirty="0"/>
              <a:t>Launch Site Names Begin with 'CCA'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C20DE88-B3BE-FE7E-6A09-6FFA2A2B7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4753" y="2949389"/>
            <a:ext cx="10524565" cy="322729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3A3A87-6123-E490-B4D7-6535719EC4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20588" y="1851212"/>
            <a:ext cx="9188823" cy="95474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5 records where launch sites begin with ‘CCA’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use of the WHERE keyword for the condition and use % as a wildcard for an arbitrary ending </a:t>
            </a:r>
            <a:endParaRPr lang="en-IN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66BA63-A3C7-933B-F8CC-3293C301FA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59" y="6464808"/>
            <a:ext cx="1068593" cy="310896"/>
          </a:xfrm>
        </p:spPr>
        <p:txBody>
          <a:bodyPr/>
          <a:lstStyle/>
          <a:p>
            <a:r>
              <a:rPr lang="en-US" dirty="0"/>
              <a:t>26-01-2024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8DAE34-8443-769E-5EC6-A88D522E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Space Race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3E651D-F330-64F0-5D03-CA845F595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136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81716-DB6F-747D-21C1-0D2087639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776" y="744070"/>
            <a:ext cx="3932237" cy="663388"/>
          </a:xfrm>
        </p:spPr>
        <p:txBody>
          <a:bodyPr/>
          <a:lstStyle/>
          <a:p>
            <a:r>
              <a:rPr lang="en-IN" dirty="0"/>
              <a:t>Total Payload Mass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E081A5B-4216-6230-962B-16B06506BB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2660" y="3290048"/>
            <a:ext cx="9977716" cy="236668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E80161-FC80-23C3-92F3-AC3A66182A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34236" y="1976718"/>
            <a:ext cx="8429717" cy="8382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Calculate the total payload carried by boosters from NASA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the function SUM to create a new column and thus, the total payload</a:t>
            </a:r>
            <a:endParaRPr lang="en-IN" sz="20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60065B-C05D-5E92-AC18-72E4BB2BD7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60" y="6464808"/>
            <a:ext cx="1032734" cy="310896"/>
          </a:xfrm>
        </p:spPr>
        <p:txBody>
          <a:bodyPr/>
          <a:lstStyle/>
          <a:p>
            <a:r>
              <a:rPr lang="en-US" dirty="0"/>
              <a:t>26-01-2024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8F7E92-D425-9158-16B7-422EEC5BD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Space Race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82C97-5F3F-17B0-C9EA-05F859599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247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81716-DB6F-747D-21C1-0D2087639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1"/>
            <a:ext cx="6331977" cy="717176"/>
          </a:xfrm>
        </p:spPr>
        <p:txBody>
          <a:bodyPr/>
          <a:lstStyle/>
          <a:p>
            <a:r>
              <a:rPr lang="en-US" dirty="0"/>
              <a:t>Average Payload Mass by F9 v1.1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5775907-3158-AE9A-168C-E2F29CA4F5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8387" y="3435683"/>
            <a:ext cx="9859590" cy="238241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E80161-FC80-23C3-92F3-AC3A66182A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6306" y="1636060"/>
            <a:ext cx="7613929" cy="127747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Calculate the average payload mass carried by booster version F9 v1.1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the function AVG to create a new column and thus, the desired average</a:t>
            </a:r>
            <a:endParaRPr lang="en-IN" sz="20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60065B-C05D-5E92-AC18-72E4BB2BD7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59" y="6464808"/>
            <a:ext cx="1122381" cy="310896"/>
          </a:xfrm>
        </p:spPr>
        <p:txBody>
          <a:bodyPr/>
          <a:lstStyle/>
          <a:p>
            <a:r>
              <a:rPr lang="en-US" dirty="0"/>
              <a:t>26-01-2024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8F7E92-D425-9158-16B7-422EEC5BD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Space Race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82C97-5F3F-17B0-C9EA-05F859599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0738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4DC68-F50E-D985-15F5-20A79AEEA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7703577" cy="932329"/>
          </a:xfrm>
        </p:spPr>
        <p:txBody>
          <a:bodyPr/>
          <a:lstStyle/>
          <a:p>
            <a:r>
              <a:rPr lang="en-US" dirty="0"/>
              <a:t>First Successful Ground Landing Date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05876F2-2906-9E88-C08B-7A094446D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5988" y="3487271"/>
            <a:ext cx="10218177" cy="224117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3CC18E-DE21-4CCC-DE1D-13E2FB7D2A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8542" y="1689847"/>
            <a:ext cx="7862046" cy="132229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Find the dates of the first successful landing outcome on a ground pad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Use ORDER to get a descending sequence of dates and therefore, the first entry gives the desired result, implemented via LIMIT 1</a:t>
            </a:r>
            <a:endParaRPr lang="en-IN" sz="1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73A082-C3E2-D8C7-4C57-7AC4A44C4A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60" y="6464808"/>
            <a:ext cx="1158240" cy="310896"/>
          </a:xfrm>
        </p:spPr>
        <p:txBody>
          <a:bodyPr/>
          <a:lstStyle/>
          <a:p>
            <a:r>
              <a:rPr lang="en-US" dirty="0"/>
              <a:t>26-01-2024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A9D4A2-A3C7-19C7-6360-98D14C4A4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Space Race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1034F4-5004-5874-AD43-D4F44D6B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939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2D09A7-611A-2CA8-1A04-12ACFA489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350008"/>
            <a:ext cx="4497952" cy="1092439"/>
          </a:xfrm>
        </p:spPr>
        <p:txBody>
          <a:bodyPr/>
          <a:lstStyle/>
          <a:p>
            <a:r>
              <a:rPr lang="en-US" dirty="0"/>
              <a:t>Data Collection </a:t>
            </a:r>
          </a:p>
          <a:p>
            <a:r>
              <a:rPr lang="en-US" dirty="0"/>
              <a:t>Data Wrangling and Analysis </a:t>
            </a:r>
          </a:p>
          <a:p>
            <a:r>
              <a:rPr lang="en-US" dirty="0"/>
              <a:t>Interactive Maps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B370F9-BF0C-2B16-4BA0-765E970FA1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59" y="6464808"/>
            <a:ext cx="1149275" cy="310896"/>
          </a:xfrm>
        </p:spPr>
        <p:txBody>
          <a:bodyPr/>
          <a:lstStyle/>
          <a:p>
            <a:r>
              <a:rPr lang="en-US" dirty="0"/>
              <a:t>26-01-2024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58D413-B1D9-D7EC-4956-9535E5712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15553" y="6464808"/>
            <a:ext cx="4402567" cy="310896"/>
          </a:xfrm>
        </p:spPr>
        <p:txBody>
          <a:bodyPr/>
          <a:lstStyle/>
          <a:p>
            <a:r>
              <a:rPr lang="en-US" dirty="0"/>
              <a:t>Space Race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07DC5-4D79-DB06-81D5-971E4BDB3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1704EB-8330-DFD1-B78E-D2C062CDA0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cap="none" dirty="0"/>
              <a:t>Summary of Methodologies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BE8871-A27A-0FEE-D508-5CFB221E3A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cap="none" dirty="0"/>
              <a:t>Summary of All Result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EE609A7-9D92-1CB9-DCF3-C0A74D7ECED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Data Analysis and Visualization -&gt; Best model?</a:t>
            </a:r>
            <a:endParaRPr lang="en-IN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C463CB8-B731-E883-A353-71940D443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effectLst/>
                <a:latin typeface="Söhne"/>
              </a:rPr>
              <a:t>Executive Summary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1232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36B79-C4F0-15CD-79A0-06855718C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8967600" cy="1039906"/>
          </a:xfrm>
        </p:spPr>
        <p:txBody>
          <a:bodyPr/>
          <a:lstStyle/>
          <a:p>
            <a:r>
              <a:rPr lang="en-US" dirty="0"/>
              <a:t>Successful Drone Ship Landing with Payload between 4000 and 6000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709711E-9818-6966-5886-76CE8568FD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517" y="3218329"/>
            <a:ext cx="9574306" cy="267148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A1ABA0-2B63-4B91-C4BB-1000DA7E8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6681" y="1931895"/>
            <a:ext cx="8689695" cy="123264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List the names of boosters which have successfully landed on drone ship and had payload mass greater than 4000 but less than 6000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 combination of two conditions in the WHERE clause is realized via the AND keyword</a:t>
            </a:r>
            <a:endParaRPr lang="en-IN" sz="1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24401-9735-7427-FA9D-B9BD8213E2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59" y="6464808"/>
            <a:ext cx="1149275" cy="310896"/>
          </a:xfrm>
        </p:spPr>
        <p:txBody>
          <a:bodyPr/>
          <a:lstStyle/>
          <a:p>
            <a:r>
              <a:rPr lang="en-US" dirty="0"/>
              <a:t>26-01-2024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4D0B57-F77E-8914-8E83-A3EA66A72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Space Race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F038A6-5164-8FD1-60F9-435A6551B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9221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8E29C-A3C7-089B-4C8B-8F8817FB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8071130" cy="1237129"/>
          </a:xfrm>
        </p:spPr>
        <p:txBody>
          <a:bodyPr/>
          <a:lstStyle/>
          <a:p>
            <a:r>
              <a:rPr lang="en-US" dirty="0"/>
              <a:t>Total Number of Successful and Failure Mission Outcomes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52E1349-0FF2-0B49-6FFA-F092E26A7D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2659" y="3487789"/>
            <a:ext cx="8848165" cy="212411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1BD583-2F60-98E0-85C6-12A2ADF91E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1506" y="2129118"/>
            <a:ext cx="8833130" cy="118782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Calculate the total number of successful and failure mission outcomes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Using the function COUNT one can count the amount of entries But, we would like to do so with a grouping of result which is done via the GROUP BY keyword</a:t>
            </a:r>
            <a:endParaRPr lang="en-IN" sz="1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D62D46-463A-A4A7-9732-9A8BC4815E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59" y="6464808"/>
            <a:ext cx="1149275" cy="310896"/>
          </a:xfrm>
        </p:spPr>
        <p:txBody>
          <a:bodyPr/>
          <a:lstStyle/>
          <a:p>
            <a:r>
              <a:rPr lang="en-US" dirty="0"/>
              <a:t>26-01-2024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A59907-029C-AEFC-0A8E-F7576F466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Space Race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199288-A96B-3A7D-6335-1C2FB9350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7858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D18FB-E863-2BBC-0C64-2E639DE21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17" y="546848"/>
            <a:ext cx="7318094" cy="806824"/>
          </a:xfrm>
        </p:spPr>
        <p:txBody>
          <a:bodyPr/>
          <a:lstStyle/>
          <a:p>
            <a:r>
              <a:rPr lang="en-IN" dirty="0"/>
              <a:t>Boosters Carried Maximum Payload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CCD11F7-D5A8-3E09-5A61-F7C0FAAE67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0259" y="1661065"/>
            <a:ext cx="6648917" cy="345778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C7C082-B5E1-7DF3-2551-43F9CFA23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3576" y="1671918"/>
            <a:ext cx="3185365" cy="346485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 the names of the booster which have carried the maximum payload mass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a second query to find the maximal payload in which we used the MAX function. With this information, we can employ it in the condition part.</a:t>
            </a:r>
            <a:endParaRPr lang="en-IN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289274-B619-9384-6CEB-5BD5EB5921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59" y="6464808"/>
            <a:ext cx="1140311" cy="310896"/>
          </a:xfrm>
        </p:spPr>
        <p:txBody>
          <a:bodyPr/>
          <a:lstStyle/>
          <a:p>
            <a:r>
              <a:rPr lang="en-US" dirty="0"/>
              <a:t>26-01-2024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2498D6-E674-8715-AF0F-D02145E7B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Space Race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9A8C76-DA77-5392-8F6B-56EA726D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9416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C1C87-1109-20D2-9E61-0B8020E4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6000283" cy="896471"/>
          </a:xfrm>
        </p:spPr>
        <p:txBody>
          <a:bodyPr/>
          <a:lstStyle/>
          <a:p>
            <a:r>
              <a:rPr lang="en-IN" dirty="0"/>
              <a:t>2015 Launch Records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49ED45B-9B1C-F14D-700E-FBC3138795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9906" y="3570782"/>
            <a:ext cx="9592235" cy="229213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C7A444-347C-8580-88C9-514FB7BC6E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3930" y="1636058"/>
            <a:ext cx="8106988" cy="159123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List the failed </a:t>
            </a:r>
            <a:r>
              <a:rPr lang="en-US" sz="1800" dirty="0" err="1"/>
              <a:t>landing_outcomes</a:t>
            </a:r>
            <a:r>
              <a:rPr lang="en-US" sz="1800" dirty="0"/>
              <a:t> in drone ship, their booster versions, and launch site names for in year 2015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Here we use a specialty of SQLite, the </a:t>
            </a:r>
            <a:r>
              <a:rPr lang="en-US" sz="1800" dirty="0" err="1"/>
              <a:t>substr</a:t>
            </a:r>
            <a:r>
              <a:rPr lang="en-US" sz="1800" dirty="0"/>
              <a:t> function, i.e. it gives a substring based on an index and some length. We apply it on the date variable to extract year and month</a:t>
            </a:r>
            <a:endParaRPr lang="en-IN" sz="1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7E5DE3-6447-AB48-3B88-ADFAE2444D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59" y="6464808"/>
            <a:ext cx="1176169" cy="310896"/>
          </a:xfrm>
        </p:spPr>
        <p:txBody>
          <a:bodyPr/>
          <a:lstStyle/>
          <a:p>
            <a:r>
              <a:rPr lang="en-US" dirty="0"/>
              <a:t>26-01-2024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CE608-14D0-9291-350F-F859E8480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Space Race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EA878C-7FAA-9F03-3D6C-1849BB4D2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3754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B9598-5EDD-3D84-FC2E-E7F8B6D24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764" y="502024"/>
            <a:ext cx="7847012" cy="1084729"/>
          </a:xfrm>
        </p:spPr>
        <p:txBody>
          <a:bodyPr/>
          <a:lstStyle/>
          <a:p>
            <a:r>
              <a:rPr lang="en-US" dirty="0"/>
              <a:t>Rank Landing Outcomes Between 2010-06-04 and 2017-03-20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D81A4AA-43EE-7F40-C62B-FB151CB9AF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4728" y="3097757"/>
            <a:ext cx="9260541" cy="286377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50506B-246D-1BF8-5B54-2FCF66602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5647" y="1725707"/>
            <a:ext cx="9057247" cy="14478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Rank the count of landing outcomes (such as Failure (drone ship) or Success (ground pad)) between the date 2010-06-04 and 2017-03- 20, in descending order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the DESC keyword to get a descending list which is ordered by the amount of landing outcomes while satisfying all other conditions </a:t>
            </a:r>
            <a:endParaRPr lang="en-IN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1111E2-D4E7-211F-7315-47D8265E89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59" y="6464808"/>
            <a:ext cx="1140311" cy="310896"/>
          </a:xfrm>
        </p:spPr>
        <p:txBody>
          <a:bodyPr/>
          <a:lstStyle/>
          <a:p>
            <a:r>
              <a:rPr lang="en-US" dirty="0"/>
              <a:t>26-01-2024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1A98DE-1745-BD33-3241-3ADE5AF04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Space Race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394CDF-D695-BE34-3E77-C245D7FA3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4063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CDEA6-C830-1BA8-C838-644409F21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684" y="3589469"/>
            <a:ext cx="5489986" cy="1773555"/>
          </a:xfrm>
        </p:spPr>
        <p:txBody>
          <a:bodyPr/>
          <a:lstStyle/>
          <a:p>
            <a:r>
              <a:rPr lang="en-IN" sz="4000" dirty="0"/>
              <a:t>Launch Sites Proximities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2FEFB2-DD59-91E8-CF98-85CBEE254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78249" y="3614907"/>
            <a:ext cx="4840641" cy="551411"/>
          </a:xfrm>
        </p:spPr>
        <p:txBody>
          <a:bodyPr/>
          <a:lstStyle/>
          <a:p>
            <a:r>
              <a:rPr lang="en-IN" dirty="0"/>
              <a:t>Section - 3</a:t>
            </a:r>
          </a:p>
        </p:txBody>
      </p:sp>
    </p:spTree>
    <p:extLst>
      <p:ext uri="{BB962C8B-B14F-4D97-AF65-F5344CB8AC3E}">
        <p14:creationId xmlns:p14="http://schemas.microsoft.com/office/powerpoint/2010/main" val="24084614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5900B-5ABF-9600-51AF-9A7630432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Launch Sites on 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0ED43C-514C-C47E-4021-3E3406841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1" y="1947671"/>
            <a:ext cx="5224093" cy="1207905"/>
          </a:xfrm>
        </p:spPr>
        <p:txBody>
          <a:bodyPr>
            <a:normAutofit/>
          </a:bodyPr>
          <a:lstStyle/>
          <a:p>
            <a:r>
              <a:rPr lang="en-US" sz="2000" dirty="0"/>
              <a:t>• Launch Sites are located on the east and west coast of the US </a:t>
            </a:r>
          </a:p>
          <a:p>
            <a:r>
              <a:rPr lang="en-US" sz="2000" dirty="0"/>
              <a:t>	-&gt; precisely in California and Florida</a:t>
            </a:r>
            <a:endParaRPr lang="en-IN" sz="2000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6292AA5-D558-326D-4FD2-CA401F10156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32385" r="32385"/>
          <a:stretch>
            <a:fillRect/>
          </a:stretch>
        </p:blipFill>
        <p:spPr/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679E49-B847-BD8B-883A-2D1824F74A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60" y="6464808"/>
            <a:ext cx="1086522" cy="310896"/>
          </a:xfrm>
        </p:spPr>
        <p:txBody>
          <a:bodyPr/>
          <a:lstStyle/>
          <a:p>
            <a:r>
              <a:rPr lang="en-US" dirty="0"/>
              <a:t>26-01-2024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66735A-5FB9-CA70-AF54-55024E7BC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Space Race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D38C4A-87EA-7E47-1CF4-200EFBF65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36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7B9845-0C81-64AD-0FE5-9D8F4F7CE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464" y="3586919"/>
            <a:ext cx="1622442" cy="19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936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B4699E2-73A2-EAA6-1A40-5E9B1F99BD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91988" y="1453219"/>
            <a:ext cx="4854388" cy="3082922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E2C8A99-068D-D490-2A34-E1B2A78433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08912" y="1450611"/>
            <a:ext cx="5105400" cy="31470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B3057-6425-37BC-E6B5-F838977521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59" y="6464808"/>
            <a:ext cx="1095487" cy="310896"/>
          </a:xfrm>
        </p:spPr>
        <p:txBody>
          <a:bodyPr/>
          <a:lstStyle/>
          <a:p>
            <a:r>
              <a:rPr lang="en-US" dirty="0"/>
              <a:t>26-01-2024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6253F-AAAD-A13E-50D2-5D3FAEE92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Space Race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DBB94-4027-81DB-BC8B-A8FB91DD9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37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FB98D73-D9DE-D878-89EF-59D15280B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Success on Launch Site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1116B1-392F-7B1C-60F6-2ED5A3DF4A0C}"/>
              </a:ext>
            </a:extLst>
          </p:cNvPr>
          <p:cNvSpPr txBox="1"/>
          <p:nvPr/>
        </p:nvSpPr>
        <p:spPr>
          <a:xfrm>
            <a:off x="842682" y="4957482"/>
            <a:ext cx="10551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Added Markers to indicate success and failure at each launch site.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Due to their size they are summarized in larger zooming views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34036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37FBAF1-435E-7761-F688-08C83B80BD3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60294" y="1034004"/>
            <a:ext cx="4890247" cy="2205264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DE5DFE6-0427-B4C2-F880-F3212DCF91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9034" y="3435620"/>
            <a:ext cx="4518660" cy="283464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748B7-7FD6-FF13-D5F1-8A7179EFA9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60" y="6464808"/>
            <a:ext cx="1086522" cy="310896"/>
          </a:xfrm>
        </p:spPr>
        <p:txBody>
          <a:bodyPr/>
          <a:lstStyle/>
          <a:p>
            <a:r>
              <a:rPr lang="en-US" dirty="0"/>
              <a:t>26-01-2024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C48AA-B7DA-CC9D-2685-FC1EA72F6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Space Race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21068-A401-03C0-0DF3-D9732A2C0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38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CB4876C-70AD-CBE1-C7E9-230051C40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894" y="157241"/>
            <a:ext cx="11203553" cy="676656"/>
          </a:xfrm>
        </p:spPr>
        <p:txBody>
          <a:bodyPr/>
          <a:lstStyle/>
          <a:p>
            <a:r>
              <a:rPr lang="en-US" sz="3200" dirty="0"/>
              <a:t>Distances from launch sites to equator and environment</a:t>
            </a:r>
            <a:endParaRPr lang="en-IN" sz="3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DA239A-4684-88CF-F451-72E98B40C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865" y="986117"/>
            <a:ext cx="4095795" cy="27039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3EDDE0-6F08-A9BF-5595-6087A73D9F2B}"/>
              </a:ext>
            </a:extLst>
          </p:cNvPr>
          <p:cNvSpPr txBox="1"/>
          <p:nvPr/>
        </p:nvSpPr>
        <p:spPr>
          <a:xfrm>
            <a:off x="5531224" y="3962400"/>
            <a:ext cx="61497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Launch Sites are directly at the coasts but ~ 10-15km away from the next big city and next highway, safe enough in case of an accident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Roughly 3000-4000km from the equator where the highest earth rotational speed of the earth is and thus, better launch conditions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85496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86D2-8A15-9298-0910-22A47C499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861" y="3894269"/>
            <a:ext cx="5185185" cy="1466626"/>
          </a:xfrm>
        </p:spPr>
        <p:txBody>
          <a:bodyPr/>
          <a:lstStyle/>
          <a:p>
            <a:r>
              <a:rPr lang="en-IN" sz="4400" dirty="0"/>
              <a:t>Build a Dashboard with Plotly Dash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77278-52FC-42C0-363C-B63B6ECB5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3779" y="3507329"/>
            <a:ext cx="4840641" cy="551411"/>
          </a:xfrm>
        </p:spPr>
        <p:txBody>
          <a:bodyPr/>
          <a:lstStyle/>
          <a:p>
            <a:r>
              <a:rPr lang="en-IN" dirty="0"/>
              <a:t>Section - 4</a:t>
            </a:r>
          </a:p>
        </p:txBody>
      </p:sp>
    </p:spTree>
    <p:extLst>
      <p:ext uri="{BB962C8B-B14F-4D97-AF65-F5344CB8AC3E}">
        <p14:creationId xmlns:p14="http://schemas.microsoft.com/office/powerpoint/2010/main" val="1459582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70BA96D9-2E56-3DBD-6315-048A1B280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4C89AC3-3D7A-65BB-C3F4-2B1CB19E78D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Project background and context: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Will SpaceX rocket Falcon 9 will land successfully?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Note: SpaceX reuses of the first stage of the rocket </a:t>
            </a:r>
          </a:p>
          <a:p>
            <a:endParaRPr lang="en-US" dirty="0"/>
          </a:p>
          <a:p>
            <a:r>
              <a:rPr lang="en-US" dirty="0"/>
              <a:t>Natural questions we want to find answers: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factors influence the landing?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-&gt; Its precise impact?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=&gt; What are the best conditions for best results?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884D8B-635B-7402-1437-04A104C24B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60" y="6464808"/>
            <a:ext cx="1104452" cy="310896"/>
          </a:xfrm>
        </p:spPr>
        <p:txBody>
          <a:bodyPr/>
          <a:lstStyle/>
          <a:p>
            <a:r>
              <a:rPr lang="en-US" dirty="0"/>
              <a:t>26-01-2024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D9BE9C-B5EA-5DA0-9156-6E05D3882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73787" y="6464808"/>
            <a:ext cx="3733083" cy="310896"/>
          </a:xfrm>
        </p:spPr>
        <p:txBody>
          <a:bodyPr/>
          <a:lstStyle/>
          <a:p>
            <a:r>
              <a:rPr lang="en-US" dirty="0"/>
              <a:t>Space Race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4E804-5D73-9996-1913-1EF77F2E5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Graphic 9" descr="Rocket">
            <a:extLst>
              <a:ext uri="{FF2B5EF4-FFF2-40B4-BE49-F238E27FC236}">
                <a16:creationId xmlns:a16="http://schemas.microsoft.com/office/drawing/2014/main" id="{DBEF7920-03DB-19CF-458C-2D6BC9F22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315956">
            <a:off x="6856907" y="356533"/>
            <a:ext cx="5286260" cy="528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770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8F2F0-1BDD-2FDD-7B8A-682C68F2F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741" y="331694"/>
            <a:ext cx="5641694" cy="1048871"/>
          </a:xfrm>
        </p:spPr>
        <p:txBody>
          <a:bodyPr/>
          <a:lstStyle/>
          <a:p>
            <a:r>
              <a:rPr lang="en-IN" dirty="0"/>
              <a:t>Launch Success: All Sites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91880C2-24E1-1221-E972-E6A5A363C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7552" y="1569272"/>
            <a:ext cx="5029636" cy="387129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631E02-F438-6C59-A841-264816031B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9412" y="1833282"/>
            <a:ext cx="3932237" cy="194982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KSC-LC-39A has highest share of success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CCAFS.SLC-40 has lowest share of success</a:t>
            </a:r>
            <a:endParaRPr lang="en-IN" sz="20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A3B347-CAD8-1212-852E-0A729B81D9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59" y="6464808"/>
            <a:ext cx="1122381" cy="310896"/>
          </a:xfrm>
        </p:spPr>
        <p:txBody>
          <a:bodyPr/>
          <a:lstStyle/>
          <a:p>
            <a:r>
              <a:rPr lang="en-US" dirty="0"/>
              <a:t>26-01-2024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E5B003-1AA6-35BF-FF94-890A6649F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Space Race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C3A51C-657E-F0B1-DAC3-71A1F2801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5897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386FC-8121-0153-11A1-C6AC26C50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646612" cy="905435"/>
          </a:xfrm>
        </p:spPr>
        <p:txBody>
          <a:bodyPr/>
          <a:lstStyle/>
          <a:p>
            <a:r>
              <a:rPr lang="en-IN" dirty="0"/>
              <a:t>KSC-LC-39A in Detail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2D78E3A-994D-A174-022C-A5FE49102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8264" y="749061"/>
            <a:ext cx="4564776" cy="249957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D14421-C9F4-73DB-E1A1-6B4DE74768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906" y="2371165"/>
            <a:ext cx="3932237" cy="1501588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~¾ Success rate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Mixed success for FT boosters while overall best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But, B4 and B5 version categories doing well </a:t>
            </a:r>
            <a:endParaRPr lang="en-IN" sz="1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AEE36F-2AD6-C54E-E3A5-83B7BB7FBF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1290" y="6482737"/>
            <a:ext cx="1167204" cy="310896"/>
          </a:xfrm>
        </p:spPr>
        <p:txBody>
          <a:bodyPr/>
          <a:lstStyle/>
          <a:p>
            <a:r>
              <a:rPr lang="en-US" dirty="0"/>
              <a:t>26-01-2024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D00A44-D643-F47E-04EB-963209CE7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Space Race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79AA02-6F5B-33FB-8F04-051F4E1A4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41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BF1BA6-9F35-CDB2-A4A3-EDE9C8F00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378" y="3419474"/>
            <a:ext cx="4694327" cy="263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970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9B230-3B28-C383-CEE2-689BC2C4A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282" y="600637"/>
            <a:ext cx="5668588" cy="654424"/>
          </a:xfrm>
        </p:spPr>
        <p:txBody>
          <a:bodyPr/>
          <a:lstStyle/>
          <a:p>
            <a:r>
              <a:rPr lang="en-IN" dirty="0"/>
              <a:t>Payload vs Launch Outcome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E951734-17FB-87F6-3E38-2FFBB3226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7389" y="3200000"/>
            <a:ext cx="4785775" cy="274343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A3D035-1BDD-013E-E6CE-DE9031C405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2847" y="1573306"/>
            <a:ext cx="7264306" cy="161812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Generally, Booster category FT does well for lower payload masses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For &gt;5000kg rather failure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For mid-size payloads (2k-7k) booster version v1.1 is miserable</a:t>
            </a:r>
            <a:endParaRPr lang="en-IN" sz="20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480966-D91C-3492-FCB0-E073E58E3E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60" y="6464808"/>
            <a:ext cx="1238922" cy="310896"/>
          </a:xfrm>
        </p:spPr>
        <p:txBody>
          <a:bodyPr/>
          <a:lstStyle/>
          <a:p>
            <a:r>
              <a:rPr lang="en-US" dirty="0"/>
              <a:t>26-01-2024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871D08-14B6-829F-2BAF-636CCB904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Space Race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AAF8C3-EBA1-6D95-742D-2D2D5B66F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42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FAD656-9875-5BB5-8A03-ED54AD9E6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59" y="3222470"/>
            <a:ext cx="4785775" cy="26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027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BD021-3807-2BD0-21C5-4DCBF501D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932" y="3732904"/>
            <a:ext cx="4840641" cy="1773555"/>
          </a:xfrm>
        </p:spPr>
        <p:txBody>
          <a:bodyPr/>
          <a:lstStyle/>
          <a:p>
            <a:r>
              <a:rPr lang="en-IN" sz="4400" dirty="0"/>
              <a:t>Predictive Analysis (Classification)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C197B9-25D5-A8E9-CF3A-0576B54D8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65119" y="3068059"/>
            <a:ext cx="4840641" cy="551411"/>
          </a:xfrm>
        </p:spPr>
        <p:txBody>
          <a:bodyPr/>
          <a:lstStyle/>
          <a:p>
            <a:r>
              <a:rPr lang="en-IN" dirty="0"/>
              <a:t>Section - 5</a:t>
            </a:r>
          </a:p>
        </p:txBody>
      </p:sp>
    </p:spTree>
    <p:extLst>
      <p:ext uri="{BB962C8B-B14F-4D97-AF65-F5344CB8AC3E}">
        <p14:creationId xmlns:p14="http://schemas.microsoft.com/office/powerpoint/2010/main" val="13750894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10101-153D-3478-3BE7-619D3C4D3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023" y="528918"/>
            <a:ext cx="5067953" cy="618565"/>
          </a:xfrm>
        </p:spPr>
        <p:txBody>
          <a:bodyPr/>
          <a:lstStyle/>
          <a:p>
            <a:r>
              <a:rPr lang="en-IN" dirty="0"/>
              <a:t>Classification Accuracy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F7FCE9-46DA-931E-E8EE-F00D5C750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1474" y="1523078"/>
            <a:ext cx="5738357" cy="446570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E74EA8-E4C0-0627-DD0F-8BE5BB4BE0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200361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Decision Tree Model is the best with an accuracy with </a:t>
            </a:r>
            <a:r>
              <a:rPr lang="en-US" sz="2000" dirty="0" err="1"/>
              <a:t>arround</a:t>
            </a:r>
            <a:r>
              <a:rPr lang="en-US" sz="2000" dirty="0"/>
              <a:t> 91%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Others perform only minorly worse with accuracy rates &gt; 84%</a:t>
            </a:r>
            <a:endParaRPr lang="en-IN" sz="20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F2CFC-DD5A-4961-8CF6-CF56BE351F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59" y="6464808"/>
            <a:ext cx="1167205" cy="310896"/>
          </a:xfrm>
        </p:spPr>
        <p:txBody>
          <a:bodyPr/>
          <a:lstStyle/>
          <a:p>
            <a:r>
              <a:rPr lang="en-US" dirty="0"/>
              <a:t>26-01-2024	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428E15-1291-8DA2-66EF-6CA6B6433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Space Race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DC851-A734-B3BC-40B6-326CEF571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223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E13AB-D1A7-A078-2A69-6012456B8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363" y="313765"/>
            <a:ext cx="7138802" cy="708211"/>
          </a:xfrm>
        </p:spPr>
        <p:txBody>
          <a:bodyPr/>
          <a:lstStyle/>
          <a:p>
            <a:r>
              <a:rPr lang="en-IN" dirty="0"/>
              <a:t>Confusion Matrix for Decision Tree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BD79C4E-736B-BB34-7149-8E3C934779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2952" y="1184648"/>
            <a:ext cx="5427119" cy="48736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283FE-8B37-C4E8-D7D5-E5F4BF0F70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71482" y="1591235"/>
            <a:ext cx="3932237" cy="381158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True/false vs Land/Not Land Matrix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Predicted landing outcomes for the test data=subset of original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Unfortunately, we have True/Not -Land outcomes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But, overall 15/18 correct predictions</a:t>
            </a:r>
            <a:endParaRPr lang="en-IN" sz="20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965CB-DD69-FA4C-0E6D-2CF16CEEB7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60" y="6464808"/>
            <a:ext cx="1185134" cy="310896"/>
          </a:xfrm>
        </p:spPr>
        <p:txBody>
          <a:bodyPr/>
          <a:lstStyle/>
          <a:p>
            <a:r>
              <a:rPr lang="en-US" dirty="0"/>
              <a:t>26-01-2024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773591-3252-7CEB-3187-2A40EE05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Space Race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A0F300-F34C-CE3B-6605-0DA1FA023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3817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7EAF7-C184-125D-6F20-7EF389CE4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484" y="4109422"/>
            <a:ext cx="4840641" cy="1063214"/>
          </a:xfrm>
        </p:spPr>
        <p:txBody>
          <a:bodyPr/>
          <a:lstStyle/>
          <a:p>
            <a:r>
              <a:rPr lang="en-IN" dirty="0"/>
              <a:t>Conclusions </a:t>
            </a:r>
          </a:p>
        </p:txBody>
      </p:sp>
    </p:spTree>
    <p:extLst>
      <p:ext uri="{BB962C8B-B14F-4D97-AF65-F5344CB8AC3E}">
        <p14:creationId xmlns:p14="http://schemas.microsoft.com/office/powerpoint/2010/main" val="32326105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73239-F2D2-7722-8656-BB62215EC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435" y="349623"/>
            <a:ext cx="3932237" cy="744071"/>
          </a:xfrm>
        </p:spPr>
        <p:txBody>
          <a:bodyPr/>
          <a:lstStyle/>
          <a:p>
            <a:r>
              <a:rPr lang="en-IN" dirty="0"/>
              <a:t>Conclusions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B310B16-964F-D2F0-6730-A229EC33B6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2850" y="978461"/>
            <a:ext cx="5862476" cy="48736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AEF48-F7AB-4B0A-AC95-D0528439CF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6330" y="1618129"/>
            <a:ext cx="3932237" cy="381158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Orbits ES-L1, GEO, HEO, SSO have highest success rates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Success rate for launches increased over time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KSC LC -39A had the most successful launches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For higher payloads (&gt;5000kg) rather failure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Decision Tree is the best predictive Model </a:t>
            </a:r>
            <a:endParaRPr lang="en-IN" sz="1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08D4C2-5AB3-EB56-77CB-E1E0A17ED8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60" y="6464808"/>
            <a:ext cx="1059628" cy="310896"/>
          </a:xfrm>
        </p:spPr>
        <p:txBody>
          <a:bodyPr/>
          <a:lstStyle/>
          <a:p>
            <a:r>
              <a:rPr lang="en-US" dirty="0"/>
              <a:t>26-01-2024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826702-B172-4E01-48EE-1D96968F0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Space Race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880BF7-B458-13A3-9BAB-2C7796DE6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5090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96D4E-8B4F-62B8-F551-56379B923E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70432"/>
            <a:ext cx="9144000" cy="2387600"/>
          </a:xfrm>
        </p:spPr>
        <p:txBody>
          <a:bodyPr/>
          <a:lstStyle/>
          <a:p>
            <a:r>
              <a:rPr lang="en-US"/>
              <a:t>Thank </a:t>
            </a:r>
            <a:r>
              <a:rPr lang="en-US" dirty="0"/>
              <a:t>Y</a:t>
            </a:r>
            <a:r>
              <a:rPr lang="en-US"/>
              <a:t>ou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07BEBE-18E8-4025-FF6F-EC0130CB4F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dirty="0"/>
              <a:t>Dhruvika Rajpara</a:t>
            </a:r>
          </a:p>
        </p:txBody>
      </p:sp>
    </p:spTree>
    <p:extLst>
      <p:ext uri="{BB962C8B-B14F-4D97-AF65-F5344CB8AC3E}">
        <p14:creationId xmlns:p14="http://schemas.microsoft.com/office/powerpoint/2010/main" val="2577936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1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377AF6-2477-81EC-D1BC-43FD72DF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730" y="3827930"/>
            <a:ext cx="5678245" cy="1149612"/>
          </a:xfrm>
        </p:spPr>
        <p:txBody>
          <a:bodyPr/>
          <a:lstStyle/>
          <a:p>
            <a:r>
              <a:rPr lang="en-US" dirty="0"/>
              <a:t>Methodologies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93B605-3CAA-2B5C-84E9-1D193F5FC9AC}"/>
              </a:ext>
            </a:extLst>
          </p:cNvPr>
          <p:cNvSpPr txBox="1"/>
          <p:nvPr/>
        </p:nvSpPr>
        <p:spPr>
          <a:xfrm>
            <a:off x="2402541" y="3621741"/>
            <a:ext cx="4213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Section - 1</a:t>
            </a:r>
          </a:p>
        </p:txBody>
      </p:sp>
    </p:spTree>
    <p:extLst>
      <p:ext uri="{BB962C8B-B14F-4D97-AF65-F5344CB8AC3E}">
        <p14:creationId xmlns:p14="http://schemas.microsoft.com/office/powerpoint/2010/main" val="520000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D4ADC4-01B6-AA8C-9B56-49464B100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Sagona Book" panose="020F0502020204030204" pitchFamily="34" charset="0"/>
                <a:cs typeface="Sagona Book" panose="020F0502020204030204" pitchFamily="34" charset="0"/>
              </a:rPr>
              <a:t>Methodologies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CC35A-169D-2E87-6515-5E6B9D8F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59" y="6464808"/>
            <a:ext cx="1122381" cy="310896"/>
          </a:xfrm>
        </p:spPr>
        <p:txBody>
          <a:bodyPr/>
          <a:lstStyle/>
          <a:p>
            <a:r>
              <a:rPr lang="en-US" dirty="0"/>
              <a:t>26-01-2024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9C73CF-CD73-39D0-D208-17D75BEB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3082" y="6464808"/>
            <a:ext cx="3775038" cy="310896"/>
          </a:xfrm>
        </p:spPr>
        <p:txBody>
          <a:bodyPr/>
          <a:lstStyle/>
          <a:p>
            <a:r>
              <a:rPr lang="en-US" dirty="0"/>
              <a:t>Space Race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F0540EB-6A4B-28A8-564F-BC45DFDE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9123CC-7CF2-874C-A1D6-B92C9D09D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1" y="1631576"/>
            <a:ext cx="9491293" cy="435684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dirty="0"/>
              <a:t>Data collection methodology: </a:t>
            </a:r>
          </a:p>
          <a:p>
            <a:pPr marL="0" indent="0">
              <a:buNone/>
            </a:pPr>
            <a:r>
              <a:rPr lang="en-IN" dirty="0"/>
              <a:t>	-&gt; SpaceX API, Wikipedia </a:t>
            </a:r>
          </a:p>
          <a:p>
            <a:pPr marL="0" indent="0">
              <a:buNone/>
            </a:pPr>
            <a:r>
              <a:rPr lang="en-IN" dirty="0"/>
              <a:t>Perform data wrangling: </a:t>
            </a:r>
          </a:p>
          <a:p>
            <a:pPr marL="0" indent="0">
              <a:buNone/>
            </a:pPr>
            <a:r>
              <a:rPr lang="en-IN" dirty="0"/>
              <a:t>	-&gt; One hot encoding, drop irrelevant (i.e. uncorrelated) columns</a:t>
            </a:r>
          </a:p>
          <a:p>
            <a:pPr marL="0" indent="0">
              <a:buNone/>
            </a:pPr>
            <a:r>
              <a:rPr lang="en-IN" dirty="0"/>
              <a:t>Perform exploratory data analysis (EDA) using visualization and SQL: </a:t>
            </a:r>
          </a:p>
          <a:p>
            <a:pPr marL="0" indent="0">
              <a:buNone/>
            </a:pPr>
            <a:r>
              <a:rPr lang="en-IN" dirty="0"/>
              <a:t>	-&gt; Scatter/Bar/Pie charts for visual pattern recognition </a:t>
            </a:r>
          </a:p>
          <a:p>
            <a:pPr marL="0" indent="0">
              <a:buNone/>
            </a:pPr>
            <a:r>
              <a:rPr lang="en-IN" dirty="0"/>
              <a:t>Perform interactive visual analytics using Folium and </a:t>
            </a:r>
            <a:r>
              <a:rPr lang="en-IN" dirty="0" err="1"/>
              <a:t>Plotly</a:t>
            </a:r>
            <a:r>
              <a:rPr lang="en-IN" dirty="0"/>
              <a:t> Dash:</a:t>
            </a:r>
          </a:p>
          <a:p>
            <a:pPr marL="0" indent="0">
              <a:buNone/>
            </a:pPr>
            <a:r>
              <a:rPr lang="en-IN" dirty="0"/>
              <a:t>	-&gt; Via Folium and </a:t>
            </a:r>
            <a:r>
              <a:rPr lang="en-IN" dirty="0" err="1"/>
              <a:t>Plotly</a:t>
            </a:r>
            <a:r>
              <a:rPr lang="en-IN" dirty="0"/>
              <a:t> Dash </a:t>
            </a:r>
          </a:p>
          <a:p>
            <a:pPr marL="0" indent="0">
              <a:buNone/>
            </a:pPr>
            <a:r>
              <a:rPr lang="en-IN" dirty="0"/>
              <a:t>Perform predictive analysis using classification models:</a:t>
            </a:r>
          </a:p>
          <a:p>
            <a:pPr marL="0" indent="0">
              <a:buNone/>
            </a:pPr>
            <a:r>
              <a:rPr lang="en-IN" dirty="0"/>
              <a:t>	-&gt; Using Regression and Tree techniques</a:t>
            </a:r>
          </a:p>
        </p:txBody>
      </p:sp>
    </p:spTree>
    <p:extLst>
      <p:ext uri="{BB962C8B-B14F-4D97-AF65-F5344CB8AC3E}">
        <p14:creationId xmlns:p14="http://schemas.microsoft.com/office/powerpoint/2010/main" val="2752853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2DF12-DB45-6623-B4BC-5590EB6C6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Collection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59967E-8A89-CA88-C7B5-14CFB3A44C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6337" y="3379693"/>
            <a:ext cx="2425322" cy="2686091"/>
          </a:xfrm>
        </p:spPr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77DEC3-B569-5135-43D5-465BF62692A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75064" y="3397623"/>
            <a:ext cx="2425322" cy="2632303"/>
          </a:xfrm>
        </p:spPr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3EC8A73-F091-ACEE-325F-B44A2209873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767342" y="3379694"/>
            <a:ext cx="2425322" cy="2659197"/>
          </a:xfrm>
        </p:spPr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4226199-1F0C-9A6B-554B-1A8A1D16E9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06188" y="4189385"/>
            <a:ext cx="2841812" cy="812921"/>
          </a:xfrm>
        </p:spPr>
        <p:txBody>
          <a:bodyPr/>
          <a:lstStyle/>
          <a:p>
            <a:r>
              <a:rPr lang="en-IN" sz="2400" dirty="0">
                <a:highlight>
                  <a:srgbClr val="A09D79"/>
                </a:highlight>
              </a:rPr>
              <a:t>Data from API/Wikipedia  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8E2A53E-F76A-714D-C3E5-0AFFD8C315A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76165" y="4745198"/>
            <a:ext cx="2752165" cy="552943"/>
          </a:xfrm>
        </p:spPr>
        <p:txBody>
          <a:bodyPr/>
          <a:lstStyle/>
          <a:p>
            <a:r>
              <a:rPr lang="en-US" sz="2000" dirty="0">
                <a:highlight>
                  <a:srgbClr val="A09D79"/>
                </a:highlight>
              </a:rPr>
              <a:t>Transform data </a:t>
            </a:r>
          </a:p>
          <a:p>
            <a:r>
              <a:rPr lang="en-US" sz="2000" dirty="0">
                <a:highlight>
                  <a:srgbClr val="A09D79"/>
                </a:highlight>
              </a:rPr>
              <a:t>into table/ data frame</a:t>
            </a:r>
            <a:endParaRPr lang="en-IN" sz="2000" dirty="0">
              <a:highlight>
                <a:srgbClr val="A09D79"/>
              </a:highlight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EF4654-D1CC-8DBD-1375-45BA8F6D7B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776447" y="4276164"/>
            <a:ext cx="2369232" cy="806824"/>
          </a:xfrm>
        </p:spPr>
        <p:txBody>
          <a:bodyPr/>
          <a:lstStyle/>
          <a:p>
            <a:r>
              <a:rPr lang="en-IN" dirty="0">
                <a:highlight>
                  <a:srgbClr val="A09D79"/>
                </a:highlight>
              </a:rPr>
              <a:t>Optional: Export data as(.csv-)file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E831F2-59E7-C940-6AAF-9B4CF2F2C1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81274" y="1570079"/>
            <a:ext cx="10142537" cy="365760"/>
          </a:xfrm>
        </p:spPr>
        <p:txBody>
          <a:bodyPr/>
          <a:lstStyle/>
          <a:p>
            <a:pPr algn="l"/>
            <a:r>
              <a:rPr lang="en-US" sz="2400" b="1" dirty="0"/>
              <a:t>What is to do? </a:t>
            </a:r>
          </a:p>
          <a:p>
            <a:pPr algn="l"/>
            <a:r>
              <a:rPr lang="en-US" sz="2400" dirty="0"/>
              <a:t>	-&gt; Gather and measure information on targeted variables</a:t>
            </a:r>
            <a:endParaRPr lang="en-IN" sz="24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F868209-135A-0D1D-C0E2-BF9C4CD3345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49483" y="2529303"/>
            <a:ext cx="2423160" cy="365760"/>
          </a:xfrm>
        </p:spPr>
        <p:txBody>
          <a:bodyPr/>
          <a:lstStyle/>
          <a:p>
            <a:r>
              <a:rPr lang="en-IN" sz="2000" b="1" dirty="0"/>
              <a:t>Pipeline: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49DA760B-4CF5-8CCA-1615-A31D78DCE6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60" y="6464808"/>
            <a:ext cx="1086522" cy="310896"/>
          </a:xfrm>
        </p:spPr>
        <p:txBody>
          <a:bodyPr/>
          <a:lstStyle/>
          <a:p>
            <a:r>
              <a:rPr lang="en-US" dirty="0"/>
              <a:t>26-01-2024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B7BEE2C4-8AD6-8D9F-DB9A-C54508BA9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Space Race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AA2D363-88A5-3838-445E-6DDBBE715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CC19FA8-385D-C6D6-0DDE-24D5043BE287}"/>
              </a:ext>
            </a:extLst>
          </p:cNvPr>
          <p:cNvCxnSpPr>
            <a:stCxn id="3" idx="1"/>
            <a:endCxn id="4" idx="3"/>
          </p:cNvCxnSpPr>
          <p:nvPr/>
        </p:nvCxnSpPr>
        <p:spPr>
          <a:xfrm flipV="1">
            <a:off x="2871659" y="4713775"/>
            <a:ext cx="1603405" cy="896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32C90E-3BD5-BFD8-53CF-D5F0DF0700FC}"/>
              </a:ext>
            </a:extLst>
          </p:cNvPr>
          <p:cNvCxnSpPr>
            <a:endCxn id="6" idx="3"/>
          </p:cNvCxnSpPr>
          <p:nvPr/>
        </p:nvCxnSpPr>
        <p:spPr>
          <a:xfrm flipV="1">
            <a:off x="6902824" y="4709293"/>
            <a:ext cx="1864518" cy="614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705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2F4939-0A18-2C8C-6F80-ED6A611B20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59" y="6464808"/>
            <a:ext cx="1301675" cy="310896"/>
          </a:xfrm>
        </p:spPr>
        <p:txBody>
          <a:bodyPr/>
          <a:lstStyle/>
          <a:p>
            <a:r>
              <a:rPr lang="en-US" kern="1200" dirty="0">
                <a:solidFill>
                  <a:srgbClr val="543E34"/>
                </a:solidFill>
                <a:effectLst/>
                <a:latin typeface="Gill Sans Nova Light" panose="020B0302020104020203" pitchFamily="34" charset="0"/>
                <a:ea typeface="+mn-ea"/>
                <a:cs typeface="+mn-cs"/>
              </a:rPr>
              <a:t>26-01-2024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288EA4-A9DD-4456-A3E0-D9F158CA4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7246" y="6446879"/>
            <a:ext cx="4611624" cy="310896"/>
          </a:xfrm>
        </p:spPr>
        <p:txBody>
          <a:bodyPr/>
          <a:lstStyle/>
          <a:p>
            <a:r>
              <a:rPr lang="en-US" sz="1800" dirty="0"/>
              <a:t>Space Race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5E56C-F162-A166-11C4-1CBBB243F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C2C1E5-8764-6CC5-E43C-FBF5DF63E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330" y="632370"/>
            <a:ext cx="10181576" cy="676656"/>
          </a:xfrm>
        </p:spPr>
        <p:txBody>
          <a:bodyPr/>
          <a:lstStyle/>
          <a:p>
            <a:r>
              <a:rPr lang="en-IN" sz="4000" dirty="0"/>
              <a:t>Data Collection – SpaceX API pipeline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77142A8-EA06-F351-B6EF-D61BE8E20A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8494671"/>
              </p:ext>
            </p:extLst>
          </p:nvPr>
        </p:nvGraphicFramePr>
        <p:xfrm>
          <a:off x="2438400" y="1434353"/>
          <a:ext cx="7721600" cy="47039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180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170A85-84B6-5E89-7F16-4811AE5FD4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59" y="6464808"/>
            <a:ext cx="1400287" cy="310896"/>
          </a:xfrm>
        </p:spPr>
        <p:txBody>
          <a:bodyPr/>
          <a:lstStyle/>
          <a:p>
            <a:r>
              <a:rPr lang="en-US" sz="1800" kern="1200" dirty="0">
                <a:solidFill>
                  <a:srgbClr val="543E34"/>
                </a:solidFill>
                <a:effectLst/>
                <a:latin typeface="Gill Sans Nova Light" panose="020B0302020104020203" pitchFamily="34" charset="0"/>
                <a:ea typeface="+mn-ea"/>
                <a:cs typeface="+mn-cs"/>
              </a:rPr>
              <a:t>26-01-2024</a:t>
            </a:r>
            <a:endParaRPr lang="en-IN" dirty="0">
              <a:effectLst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9B6800-D0C2-8D9D-7F2C-5D0E41F51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1035" y="6446878"/>
            <a:ext cx="4903695" cy="310896"/>
          </a:xfrm>
        </p:spPr>
        <p:txBody>
          <a:bodyPr/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Space Race</a:t>
            </a:r>
            <a:endParaRPr lang="en-IN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9A4E0-99CC-34E8-536B-35867E7C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CAAF106-78CC-F0E4-2A8B-B36F89A58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895" y="551688"/>
            <a:ext cx="10515600" cy="676656"/>
          </a:xfrm>
        </p:spPr>
        <p:txBody>
          <a:bodyPr/>
          <a:lstStyle/>
          <a:p>
            <a:r>
              <a:rPr lang="en-IN" sz="4000" dirty="0"/>
              <a:t>Data Collection – Webscraping pipeline</a:t>
            </a:r>
          </a:p>
        </p:txBody>
      </p:sp>
      <p:graphicFrame>
        <p:nvGraphicFramePr>
          <p:cNvPr id="40" name="Diagram 39">
            <a:extLst>
              <a:ext uri="{FF2B5EF4-FFF2-40B4-BE49-F238E27FC236}">
                <a16:creationId xmlns:a16="http://schemas.microsoft.com/office/drawing/2014/main" id="{4E3B11BF-AA19-880E-C3E4-D488931619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9858100"/>
              </p:ext>
            </p:extLst>
          </p:nvPr>
        </p:nvGraphicFramePr>
        <p:xfrm>
          <a:off x="2793999" y="1616137"/>
          <a:ext cx="6179671" cy="44260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C7EBFD83-6E9C-FF62-0F03-E8C2243FF5AA}"/>
              </a:ext>
            </a:extLst>
          </p:cNvPr>
          <p:cNvSpPr txBox="1"/>
          <p:nvPr/>
        </p:nvSpPr>
        <p:spPr>
          <a:xfrm>
            <a:off x="4096871" y="3997364"/>
            <a:ext cx="39624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accent5">
                    <a:lumMod val="50000"/>
                  </a:schemeClr>
                </a:solidFill>
                <a:latin typeface="Gill Sans Nova Light"/>
              </a:rPr>
              <a:t>Get their column names and append data</a:t>
            </a:r>
            <a:endParaRPr lang="en-IN" sz="1700" dirty="0">
              <a:solidFill>
                <a:schemeClr val="accent5">
                  <a:lumMod val="50000"/>
                </a:schemeClr>
              </a:solidFill>
              <a:latin typeface="Gill Sans Nova Ligh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2EF0B5-1AD3-9EA7-DCC1-B0BA274FCA42}"/>
              </a:ext>
            </a:extLst>
          </p:cNvPr>
          <p:cNvSpPr txBox="1"/>
          <p:nvPr/>
        </p:nvSpPr>
        <p:spPr>
          <a:xfrm>
            <a:off x="4697507" y="4804187"/>
            <a:ext cx="251908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700" dirty="0">
                <a:solidFill>
                  <a:schemeClr val="accent4">
                    <a:lumMod val="50000"/>
                  </a:schemeClr>
                </a:solidFill>
                <a:latin typeface="Gill Sans Nova Light"/>
              </a:rPr>
              <a:t>Conversion to dataframe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BE665C-053E-DA20-EEDE-81C2E60414FD}"/>
              </a:ext>
            </a:extLst>
          </p:cNvPr>
          <p:cNvSpPr txBox="1"/>
          <p:nvPr/>
        </p:nvSpPr>
        <p:spPr>
          <a:xfrm>
            <a:off x="4589929" y="5602941"/>
            <a:ext cx="299421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accent4">
                    <a:lumMod val="50000"/>
                  </a:schemeClr>
                </a:solidFill>
                <a:latin typeface="Gill Sans Nova Light"/>
              </a:rPr>
              <a:t>Optional: Export to (.csv) file</a:t>
            </a:r>
            <a:endParaRPr lang="en-IN" sz="1700" dirty="0">
              <a:solidFill>
                <a:schemeClr val="accent4">
                  <a:lumMod val="50000"/>
                </a:schemeClr>
              </a:solidFill>
              <a:latin typeface="Gill Sans Nov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02104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 design" id="{5BB9B75E-A368-4614-97CA-C549A936357F}" vid="{66BDDD71-3AB6-4D26-9C54-3E9BC0AA3D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7AE7813-FB42-416C-BEF8-5F3180DDB0F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8840F3C-8AB4-4243-A06A-B5999EF600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EE26AC2-BC04-45BA-BD7C-5CDF09AA942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{CD815CB9-0C59-40D2-B310-9AC5BC5B053A}tf11964407_win32</Template>
  <TotalTime>430</TotalTime>
  <Words>1744</Words>
  <Application>Microsoft Office PowerPoint</Application>
  <PresentationFormat>Widescreen</PresentationFormat>
  <Paragraphs>332</Paragraphs>
  <Slides>48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Arial</vt:lpstr>
      <vt:lpstr>Calibri</vt:lpstr>
      <vt:lpstr>Courier New</vt:lpstr>
      <vt:lpstr>Gill Sans Nova</vt:lpstr>
      <vt:lpstr>Gill Sans Nova Light</vt:lpstr>
      <vt:lpstr>Sagona Book</vt:lpstr>
      <vt:lpstr>Söhne</vt:lpstr>
      <vt:lpstr>Wingdings</vt:lpstr>
      <vt:lpstr>Office Theme</vt:lpstr>
      <vt:lpstr>Space Race</vt:lpstr>
      <vt:lpstr>agenda</vt:lpstr>
      <vt:lpstr>Executive Summary</vt:lpstr>
      <vt:lpstr>Introduction</vt:lpstr>
      <vt:lpstr>Methodologies</vt:lpstr>
      <vt:lpstr>Methodologies</vt:lpstr>
      <vt:lpstr>Data Collection</vt:lpstr>
      <vt:lpstr>Data Collection – SpaceX API pipeline</vt:lpstr>
      <vt:lpstr>Data Collection – Webscraping pipeline</vt:lpstr>
      <vt:lpstr>Data Wrangling</vt:lpstr>
      <vt:lpstr>EDA with Data Visualization</vt:lpstr>
      <vt:lpstr>timeline</vt:lpstr>
      <vt:lpstr>EDA with SQL</vt:lpstr>
      <vt:lpstr>Build a Dashboard with Plotly Dash</vt:lpstr>
      <vt:lpstr>Predictive Analysis (Classification)</vt:lpstr>
      <vt:lpstr>Results</vt:lpstr>
      <vt:lpstr>Insights drawn from EDA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EDA with SQL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 </vt:lpstr>
      <vt:lpstr>Rank Landing Outcomes Between 2010-06-04 and 2017-03-20</vt:lpstr>
      <vt:lpstr>Launch Sites Proximities Analysis</vt:lpstr>
      <vt:lpstr>Launch Sites on Map</vt:lpstr>
      <vt:lpstr>Success on Launch Site</vt:lpstr>
      <vt:lpstr>Distances from launch sites to equator and environment</vt:lpstr>
      <vt:lpstr>Build a Dashboard with Plotly Dash</vt:lpstr>
      <vt:lpstr>Launch Success: All Sites </vt:lpstr>
      <vt:lpstr>KSC-LC-39A in Detail</vt:lpstr>
      <vt:lpstr>Payload vs Launch Outcome</vt:lpstr>
      <vt:lpstr>Predictive Analysis (Classification)</vt:lpstr>
      <vt:lpstr>Classification Accuracy</vt:lpstr>
      <vt:lpstr>Confusion Matrix for Decision Tree</vt:lpstr>
      <vt:lpstr>Conclusions </vt:lpstr>
      <vt:lpstr>Conclusions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Race</dc:title>
  <dc:creator>Dhruvi Rajpara</dc:creator>
  <cp:lastModifiedBy>Dhruvi Rajpara</cp:lastModifiedBy>
  <cp:revision>7</cp:revision>
  <dcterms:created xsi:type="dcterms:W3CDTF">2024-01-26T09:46:41Z</dcterms:created>
  <dcterms:modified xsi:type="dcterms:W3CDTF">2024-01-26T16:58:51Z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